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3" r:id="rId2"/>
    <p:sldId id="291" r:id="rId3"/>
    <p:sldId id="293" r:id="rId4"/>
    <p:sldId id="299" r:id="rId5"/>
    <p:sldId id="295" r:id="rId6"/>
    <p:sldId id="306" r:id="rId7"/>
    <p:sldId id="307" r:id="rId8"/>
    <p:sldId id="294" r:id="rId9"/>
    <p:sldId id="296" r:id="rId10"/>
    <p:sldId id="297" r:id="rId11"/>
    <p:sldId id="301" r:id="rId12"/>
    <p:sldId id="290" r:id="rId13"/>
    <p:sldId id="300" r:id="rId14"/>
    <p:sldId id="298" r:id="rId15"/>
    <p:sldId id="292" r:id="rId16"/>
    <p:sldId id="302" r:id="rId17"/>
    <p:sldId id="288" r:id="rId18"/>
    <p:sldId id="289" r:id="rId19"/>
    <p:sldId id="285" r:id="rId20"/>
    <p:sldId id="309" r:id="rId21"/>
    <p:sldId id="273" r:id="rId22"/>
    <p:sldId id="282" r:id="rId23"/>
    <p:sldId id="283" r:id="rId24"/>
    <p:sldId id="271" r:id="rId25"/>
    <p:sldId id="272" r:id="rId26"/>
    <p:sldId id="266" r:id="rId27"/>
    <p:sldId id="268" r:id="rId28"/>
    <p:sldId id="269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30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8AA"/>
    <a:srgbClr val="9FEFA2"/>
    <a:srgbClr val="60CB57"/>
    <a:srgbClr val="8D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94672"/>
  </p:normalViewPr>
  <p:slideViewPr>
    <p:cSldViewPr snapToGrid="0">
      <p:cViewPr varScale="1">
        <p:scale>
          <a:sx n="100" d="100"/>
          <a:sy n="100" d="100"/>
        </p:scale>
        <p:origin x="184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quelmartins/Downloads/COVID_PT_30042020_14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oncalofigueiredoaugusto\Desktop\TESTES%20COVID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oncalofigueiredoaugusto\Desktop\TESTES%20COVID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quelmartins/Downloads/COVID_PT_30042020_14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quelmartins/Downloads/COVID_PT_30042020_14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quelmartins/Downloads/COVID_PT_30042020_14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o.oliveira\Documents\2020\GabPM\Coronavirus\Mapa%20de%20casos\mapa%20de%20casos_Covid-19_29042020_193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quelmartins/Downloads/COVID_PT_30042020_14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Comparação Curva exponencial / Crescimento efectivo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Dados!$D$1</c:f>
              <c:strCache>
                <c:ptCount val="1"/>
                <c:pt idx="0">
                  <c:v>Total de Casos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Dados!$C$1:$C$61</c:f>
              <c:strCache>
                <c:ptCount val="61"/>
                <c:pt idx="0">
                  <c:v> </c:v>
                </c:pt>
                <c:pt idx="1">
                  <c:v>2/mar</c:v>
                </c:pt>
                <c:pt idx="2">
                  <c:v>3/mar</c:v>
                </c:pt>
                <c:pt idx="3">
                  <c:v>4/mar</c:v>
                </c:pt>
                <c:pt idx="4">
                  <c:v>5/mar</c:v>
                </c:pt>
                <c:pt idx="5">
                  <c:v>6/mar</c:v>
                </c:pt>
                <c:pt idx="6">
                  <c:v>7/mar</c:v>
                </c:pt>
                <c:pt idx="7">
                  <c:v>8/mar</c:v>
                </c:pt>
                <c:pt idx="8">
                  <c:v>9/mar</c:v>
                </c:pt>
                <c:pt idx="9">
                  <c:v>10/mar</c:v>
                </c:pt>
                <c:pt idx="10">
                  <c:v>11/mar</c:v>
                </c:pt>
                <c:pt idx="11">
                  <c:v>12/mar</c:v>
                </c:pt>
                <c:pt idx="12">
                  <c:v>13/mar</c:v>
                </c:pt>
                <c:pt idx="13">
                  <c:v>14/mar</c:v>
                </c:pt>
                <c:pt idx="14">
                  <c:v>15/mar</c:v>
                </c:pt>
                <c:pt idx="15">
                  <c:v>16/mar</c:v>
                </c:pt>
                <c:pt idx="16">
                  <c:v>17/mar</c:v>
                </c:pt>
                <c:pt idx="17">
                  <c:v>18/mar</c:v>
                </c:pt>
                <c:pt idx="18">
                  <c:v>19/mar</c:v>
                </c:pt>
                <c:pt idx="19">
                  <c:v>20/mar</c:v>
                </c:pt>
                <c:pt idx="20">
                  <c:v>21/mar</c:v>
                </c:pt>
                <c:pt idx="21">
                  <c:v>22/mar</c:v>
                </c:pt>
                <c:pt idx="22">
                  <c:v>23/mar</c:v>
                </c:pt>
                <c:pt idx="23">
                  <c:v>24/mar</c:v>
                </c:pt>
                <c:pt idx="24">
                  <c:v>25/mar</c:v>
                </c:pt>
                <c:pt idx="25">
                  <c:v>26/mar</c:v>
                </c:pt>
                <c:pt idx="26">
                  <c:v>27/mar</c:v>
                </c:pt>
                <c:pt idx="27">
                  <c:v>28/mar</c:v>
                </c:pt>
                <c:pt idx="28">
                  <c:v>29/mar</c:v>
                </c:pt>
                <c:pt idx="29">
                  <c:v>30/mar</c:v>
                </c:pt>
                <c:pt idx="30">
                  <c:v>31/mar</c:v>
                </c:pt>
                <c:pt idx="31">
                  <c:v>1/abr</c:v>
                </c:pt>
                <c:pt idx="32">
                  <c:v>2/abr</c:v>
                </c:pt>
                <c:pt idx="33">
                  <c:v>3/abr</c:v>
                </c:pt>
                <c:pt idx="34">
                  <c:v>4/abr</c:v>
                </c:pt>
                <c:pt idx="35">
                  <c:v>5/abr</c:v>
                </c:pt>
                <c:pt idx="36">
                  <c:v>6/abr</c:v>
                </c:pt>
                <c:pt idx="37">
                  <c:v>7/abr</c:v>
                </c:pt>
                <c:pt idx="38">
                  <c:v>8/abr</c:v>
                </c:pt>
                <c:pt idx="39">
                  <c:v>9/abr</c:v>
                </c:pt>
                <c:pt idx="40">
                  <c:v>10/abr</c:v>
                </c:pt>
                <c:pt idx="41">
                  <c:v>11/abr</c:v>
                </c:pt>
                <c:pt idx="42">
                  <c:v>12/abr</c:v>
                </c:pt>
                <c:pt idx="43">
                  <c:v>13/abr</c:v>
                </c:pt>
                <c:pt idx="44">
                  <c:v>14/abr</c:v>
                </c:pt>
                <c:pt idx="45">
                  <c:v>15/abr</c:v>
                </c:pt>
                <c:pt idx="46">
                  <c:v>16/abr</c:v>
                </c:pt>
                <c:pt idx="47">
                  <c:v>17/abr</c:v>
                </c:pt>
                <c:pt idx="48">
                  <c:v>18/abr</c:v>
                </c:pt>
                <c:pt idx="49">
                  <c:v>19/abr</c:v>
                </c:pt>
                <c:pt idx="50">
                  <c:v>20/abr</c:v>
                </c:pt>
                <c:pt idx="51">
                  <c:v>21/abr</c:v>
                </c:pt>
                <c:pt idx="52">
                  <c:v>22/abr</c:v>
                </c:pt>
                <c:pt idx="53">
                  <c:v>23/abr</c:v>
                </c:pt>
                <c:pt idx="54">
                  <c:v>24/abr</c:v>
                </c:pt>
                <c:pt idx="55">
                  <c:v>25/abr</c:v>
                </c:pt>
                <c:pt idx="56">
                  <c:v>26/abr</c:v>
                </c:pt>
                <c:pt idx="57">
                  <c:v>27/abr</c:v>
                </c:pt>
                <c:pt idx="58">
                  <c:v>28/abr</c:v>
                </c:pt>
                <c:pt idx="59">
                  <c:v>29-Apr</c:v>
                </c:pt>
                <c:pt idx="60">
                  <c:v>30/abr</c:v>
                </c:pt>
              </c:strCache>
            </c:strRef>
          </c:cat>
          <c:val>
            <c:numRef>
              <c:f>Dados!$D$2:$D$61</c:f>
              <c:numCache>
                <c:formatCode>General</c:formatCode>
                <c:ptCount val="6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  <c:pt idx="4">
                  <c:v>13</c:v>
                </c:pt>
                <c:pt idx="5">
                  <c:v>21</c:v>
                </c:pt>
                <c:pt idx="6">
                  <c:v>30</c:v>
                </c:pt>
                <c:pt idx="7">
                  <c:v>39</c:v>
                </c:pt>
                <c:pt idx="8">
                  <c:v>41</c:v>
                </c:pt>
                <c:pt idx="9">
                  <c:v>59</c:v>
                </c:pt>
                <c:pt idx="10">
                  <c:v>78</c:v>
                </c:pt>
                <c:pt idx="11">
                  <c:v>112</c:v>
                </c:pt>
                <c:pt idx="12">
                  <c:v>169</c:v>
                </c:pt>
                <c:pt idx="13">
                  <c:v>245</c:v>
                </c:pt>
                <c:pt idx="14">
                  <c:v>331</c:v>
                </c:pt>
                <c:pt idx="15">
                  <c:v>448</c:v>
                </c:pt>
                <c:pt idx="16">
                  <c:v>642</c:v>
                </c:pt>
                <c:pt idx="17">
                  <c:v>785</c:v>
                </c:pt>
                <c:pt idx="18">
                  <c:v>1020</c:v>
                </c:pt>
                <c:pt idx="19">
                  <c:v>1280</c:v>
                </c:pt>
                <c:pt idx="20">
                  <c:v>1600</c:v>
                </c:pt>
                <c:pt idx="21">
                  <c:v>2060</c:v>
                </c:pt>
                <c:pt idx="22">
                  <c:v>2362</c:v>
                </c:pt>
                <c:pt idx="23">
                  <c:v>2995</c:v>
                </c:pt>
                <c:pt idx="24">
                  <c:v>3544</c:v>
                </c:pt>
                <c:pt idx="25">
                  <c:v>4268</c:v>
                </c:pt>
                <c:pt idx="26">
                  <c:v>5170</c:v>
                </c:pt>
                <c:pt idx="27">
                  <c:v>5962</c:v>
                </c:pt>
                <c:pt idx="28">
                  <c:v>6408</c:v>
                </c:pt>
                <c:pt idx="29">
                  <c:v>7443</c:v>
                </c:pt>
                <c:pt idx="30">
                  <c:v>8251</c:v>
                </c:pt>
                <c:pt idx="31">
                  <c:v>9034</c:v>
                </c:pt>
                <c:pt idx="32">
                  <c:v>9886</c:v>
                </c:pt>
                <c:pt idx="33">
                  <c:v>10524</c:v>
                </c:pt>
                <c:pt idx="34">
                  <c:v>11278</c:v>
                </c:pt>
                <c:pt idx="35">
                  <c:v>11730</c:v>
                </c:pt>
                <c:pt idx="36">
                  <c:v>12442</c:v>
                </c:pt>
                <c:pt idx="37">
                  <c:v>13141</c:v>
                </c:pt>
                <c:pt idx="38">
                  <c:v>13956</c:v>
                </c:pt>
                <c:pt idx="39">
                  <c:v>15472</c:v>
                </c:pt>
                <c:pt idx="40">
                  <c:v>15987</c:v>
                </c:pt>
                <c:pt idx="41">
                  <c:v>16585</c:v>
                </c:pt>
                <c:pt idx="42">
                  <c:v>16934</c:v>
                </c:pt>
                <c:pt idx="43">
                  <c:v>17448</c:v>
                </c:pt>
                <c:pt idx="44">
                  <c:v>18091</c:v>
                </c:pt>
                <c:pt idx="45">
                  <c:v>18841</c:v>
                </c:pt>
                <c:pt idx="46">
                  <c:v>19022</c:v>
                </c:pt>
                <c:pt idx="47">
                  <c:v>19685</c:v>
                </c:pt>
                <c:pt idx="48">
                  <c:v>20206</c:v>
                </c:pt>
                <c:pt idx="49">
                  <c:v>20863</c:v>
                </c:pt>
                <c:pt idx="50">
                  <c:v>21379</c:v>
                </c:pt>
                <c:pt idx="51">
                  <c:v>21982</c:v>
                </c:pt>
                <c:pt idx="52">
                  <c:v>22353</c:v>
                </c:pt>
                <c:pt idx="53">
                  <c:v>22797</c:v>
                </c:pt>
                <c:pt idx="54">
                  <c:v>23392</c:v>
                </c:pt>
                <c:pt idx="55">
                  <c:v>23864</c:v>
                </c:pt>
                <c:pt idx="56">
                  <c:v>24027</c:v>
                </c:pt>
                <c:pt idx="57">
                  <c:v>24322</c:v>
                </c:pt>
                <c:pt idx="58">
                  <c:v>24505</c:v>
                </c:pt>
                <c:pt idx="59">
                  <c:v>25045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D4-514B-AF30-3D321BB0B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401472"/>
        <c:axId val="348404424"/>
      </c:lineChart>
      <c:catAx>
        <c:axId val="34840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348404424"/>
        <c:crosses val="autoZero"/>
        <c:auto val="1"/>
        <c:lblAlgn val="ctr"/>
        <c:lblOffset val="100"/>
        <c:noMultiLvlLbl val="0"/>
      </c:catAx>
      <c:valAx>
        <c:axId val="34840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34840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'DIÁRIO TOTAL'!$F$2</c:f>
              <c:strCache>
                <c:ptCount val="1"/>
                <c:pt idx="0">
                  <c:v>Amostras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'DIÁRIO TOTAL'!$D$3:$E$60</c:f>
              <c:multiLvlStrCache>
                <c:ptCount val="5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  <c:pt idx="39">
                    <c:v>9</c:v>
                  </c:pt>
                  <c:pt idx="40">
                    <c:v>10</c:v>
                  </c:pt>
                  <c:pt idx="41">
                    <c:v>11</c:v>
                  </c:pt>
                  <c:pt idx="42">
                    <c:v>12</c:v>
                  </c:pt>
                  <c:pt idx="43">
                    <c:v>13</c:v>
                  </c:pt>
                  <c:pt idx="44">
                    <c:v>14</c:v>
                  </c:pt>
                  <c:pt idx="45">
                    <c:v>15</c:v>
                  </c:pt>
                  <c:pt idx="46">
                    <c:v>16</c:v>
                  </c:pt>
                  <c:pt idx="47">
                    <c:v>17</c:v>
                  </c:pt>
                  <c:pt idx="48">
                    <c:v>18</c:v>
                  </c:pt>
                  <c:pt idx="49">
                    <c:v>19</c:v>
                  </c:pt>
                  <c:pt idx="50">
                    <c:v>20</c:v>
                  </c:pt>
                  <c:pt idx="51">
                    <c:v>21</c:v>
                  </c:pt>
                  <c:pt idx="52">
                    <c:v>22</c:v>
                  </c:pt>
                  <c:pt idx="53">
                    <c:v>23</c:v>
                  </c:pt>
                  <c:pt idx="54">
                    <c:v>24</c:v>
                  </c:pt>
                  <c:pt idx="55">
                    <c:v>25</c:v>
                  </c:pt>
                  <c:pt idx="56">
                    <c:v>26</c:v>
                  </c:pt>
                  <c:pt idx="57">
                    <c:v>27</c:v>
                  </c:pt>
                </c:lvl>
                <c:lvl>
                  <c:pt idx="0">
                    <c:v>março</c:v>
                  </c:pt>
                  <c:pt idx="31">
                    <c:v>abril</c:v>
                  </c:pt>
                </c:lvl>
              </c:multiLvlStrCache>
            </c:multiLvlStrRef>
          </c:cat>
          <c:val>
            <c:numRef>
              <c:f>'DIÁRIO TOTAL'!$F$3:$F$60</c:f>
              <c:numCache>
                <c:formatCode>0</c:formatCode>
                <c:ptCount val="58"/>
                <c:pt idx="0">
                  <c:v>25</c:v>
                </c:pt>
                <c:pt idx="1">
                  <c:v>45</c:v>
                </c:pt>
                <c:pt idx="2">
                  <c:v>61</c:v>
                </c:pt>
                <c:pt idx="3">
                  <c:v>40</c:v>
                </c:pt>
                <c:pt idx="4">
                  <c:v>80</c:v>
                </c:pt>
                <c:pt idx="5">
                  <c:v>81</c:v>
                </c:pt>
                <c:pt idx="6">
                  <c:v>79</c:v>
                </c:pt>
                <c:pt idx="7">
                  <c:v>84</c:v>
                </c:pt>
                <c:pt idx="8">
                  <c:v>175</c:v>
                </c:pt>
                <c:pt idx="9">
                  <c:v>306</c:v>
                </c:pt>
                <c:pt idx="10">
                  <c:v>580</c:v>
                </c:pt>
                <c:pt idx="11">
                  <c:v>938</c:v>
                </c:pt>
                <c:pt idx="12">
                  <c:v>1551</c:v>
                </c:pt>
                <c:pt idx="13">
                  <c:v>1253</c:v>
                </c:pt>
                <c:pt idx="14">
                  <c:v>951</c:v>
                </c:pt>
                <c:pt idx="15">
                  <c:v>1677</c:v>
                </c:pt>
                <c:pt idx="16">
                  <c:v>2304</c:v>
                </c:pt>
                <c:pt idx="17">
                  <c:v>2458</c:v>
                </c:pt>
                <c:pt idx="18">
                  <c:v>2490</c:v>
                </c:pt>
                <c:pt idx="19">
                  <c:v>3215</c:v>
                </c:pt>
                <c:pt idx="20">
                  <c:v>2516</c:v>
                </c:pt>
                <c:pt idx="21">
                  <c:v>2109</c:v>
                </c:pt>
                <c:pt idx="22">
                  <c:v>4181</c:v>
                </c:pt>
                <c:pt idx="23">
                  <c:v>5015</c:v>
                </c:pt>
                <c:pt idx="24">
                  <c:v>5309</c:v>
                </c:pt>
                <c:pt idx="25">
                  <c:v>6689</c:v>
                </c:pt>
                <c:pt idx="26">
                  <c:v>7877</c:v>
                </c:pt>
                <c:pt idx="27">
                  <c:v>6893</c:v>
                </c:pt>
                <c:pt idx="28">
                  <c:v>5032</c:v>
                </c:pt>
                <c:pt idx="29">
                  <c:v>7953</c:v>
                </c:pt>
                <c:pt idx="30">
                  <c:v>7942</c:v>
                </c:pt>
                <c:pt idx="31">
                  <c:v>8630</c:v>
                </c:pt>
                <c:pt idx="32">
                  <c:v>9257</c:v>
                </c:pt>
                <c:pt idx="33">
                  <c:v>9438</c:v>
                </c:pt>
                <c:pt idx="34">
                  <c:v>9055</c:v>
                </c:pt>
                <c:pt idx="35">
                  <c:v>6716</c:v>
                </c:pt>
                <c:pt idx="36">
                  <c:v>9186</c:v>
                </c:pt>
                <c:pt idx="37">
                  <c:v>10557</c:v>
                </c:pt>
                <c:pt idx="38">
                  <c:v>11402</c:v>
                </c:pt>
                <c:pt idx="39">
                  <c:v>12209</c:v>
                </c:pt>
                <c:pt idx="40">
                  <c:v>10187</c:v>
                </c:pt>
                <c:pt idx="41">
                  <c:v>9101</c:v>
                </c:pt>
                <c:pt idx="42">
                  <c:v>5210</c:v>
                </c:pt>
                <c:pt idx="43">
                  <c:v>8886</c:v>
                </c:pt>
                <c:pt idx="44">
                  <c:v>11920</c:v>
                </c:pt>
                <c:pt idx="45">
                  <c:v>13628</c:v>
                </c:pt>
                <c:pt idx="46">
                  <c:v>13400</c:v>
                </c:pt>
                <c:pt idx="47">
                  <c:v>14717</c:v>
                </c:pt>
                <c:pt idx="48">
                  <c:v>12779</c:v>
                </c:pt>
                <c:pt idx="49">
                  <c:v>9502</c:v>
                </c:pt>
                <c:pt idx="50">
                  <c:v>11001</c:v>
                </c:pt>
                <c:pt idx="51">
                  <c:v>14829</c:v>
                </c:pt>
                <c:pt idx="52">
                  <c:v>15432</c:v>
                </c:pt>
                <c:pt idx="53">
                  <c:v>15090</c:v>
                </c:pt>
                <c:pt idx="54">
                  <c:v>14721</c:v>
                </c:pt>
                <c:pt idx="55">
                  <c:v>13433</c:v>
                </c:pt>
                <c:pt idx="56">
                  <c:v>8233</c:v>
                </c:pt>
                <c:pt idx="57">
                  <c:v>11929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0-914B-AD8E-38315E358A18}"/>
            </c:ext>
          </c:extLst>
        </c:ser>
        <c:ser>
          <c:idx val="1"/>
          <c:order val="1"/>
          <c:tx>
            <c:strRef>
              <c:f>'DIÁRIO TOTAL'!$G$2</c:f>
              <c:strCache>
                <c:ptCount val="1"/>
                <c:pt idx="0">
                  <c:v>Positivos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'DIÁRIO TOTAL'!$D$3:$E$60</c:f>
              <c:multiLvlStrCache>
                <c:ptCount val="5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  <c:pt idx="39">
                    <c:v>9</c:v>
                  </c:pt>
                  <c:pt idx="40">
                    <c:v>10</c:v>
                  </c:pt>
                  <c:pt idx="41">
                    <c:v>11</c:v>
                  </c:pt>
                  <c:pt idx="42">
                    <c:v>12</c:v>
                  </c:pt>
                  <c:pt idx="43">
                    <c:v>13</c:v>
                  </c:pt>
                  <c:pt idx="44">
                    <c:v>14</c:v>
                  </c:pt>
                  <c:pt idx="45">
                    <c:v>15</c:v>
                  </c:pt>
                  <c:pt idx="46">
                    <c:v>16</c:v>
                  </c:pt>
                  <c:pt idx="47">
                    <c:v>17</c:v>
                  </c:pt>
                  <c:pt idx="48">
                    <c:v>18</c:v>
                  </c:pt>
                  <c:pt idx="49">
                    <c:v>19</c:v>
                  </c:pt>
                  <c:pt idx="50">
                    <c:v>20</c:v>
                  </c:pt>
                  <c:pt idx="51">
                    <c:v>21</c:v>
                  </c:pt>
                  <c:pt idx="52">
                    <c:v>22</c:v>
                  </c:pt>
                  <c:pt idx="53">
                    <c:v>23</c:v>
                  </c:pt>
                  <c:pt idx="54">
                    <c:v>24</c:v>
                  </c:pt>
                  <c:pt idx="55">
                    <c:v>25</c:v>
                  </c:pt>
                  <c:pt idx="56">
                    <c:v>26</c:v>
                  </c:pt>
                  <c:pt idx="57">
                    <c:v>27</c:v>
                  </c:pt>
                </c:lvl>
                <c:lvl>
                  <c:pt idx="0">
                    <c:v>março</c:v>
                  </c:pt>
                  <c:pt idx="31">
                    <c:v>abril</c:v>
                  </c:pt>
                </c:lvl>
              </c:multiLvlStrCache>
            </c:multiLvlStrRef>
          </c:cat>
          <c:val>
            <c:numRef>
              <c:f>'DIÁRIO TOTAL'!$G$3:$G$60</c:f>
              <c:numCache>
                <c:formatCode>0</c:formatCode>
                <c:ptCount val="58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  <c:pt idx="5">
                  <c:v>10</c:v>
                </c:pt>
                <c:pt idx="6">
                  <c:v>14</c:v>
                </c:pt>
                <c:pt idx="7">
                  <c:v>15</c:v>
                </c:pt>
                <c:pt idx="8">
                  <c:v>18</c:v>
                </c:pt>
                <c:pt idx="9">
                  <c:v>38</c:v>
                </c:pt>
                <c:pt idx="10">
                  <c:v>57</c:v>
                </c:pt>
                <c:pt idx="11">
                  <c:v>51</c:v>
                </c:pt>
                <c:pt idx="12">
                  <c:v>104</c:v>
                </c:pt>
                <c:pt idx="13">
                  <c:v>90</c:v>
                </c:pt>
                <c:pt idx="14">
                  <c:v>116</c:v>
                </c:pt>
                <c:pt idx="15">
                  <c:v>146</c:v>
                </c:pt>
                <c:pt idx="16">
                  <c:v>203</c:v>
                </c:pt>
                <c:pt idx="17">
                  <c:v>276</c:v>
                </c:pt>
                <c:pt idx="18">
                  <c:v>250</c:v>
                </c:pt>
                <c:pt idx="19">
                  <c:v>327</c:v>
                </c:pt>
                <c:pt idx="20">
                  <c:v>361</c:v>
                </c:pt>
                <c:pt idx="21">
                  <c:v>348</c:v>
                </c:pt>
                <c:pt idx="22">
                  <c:v>417</c:v>
                </c:pt>
                <c:pt idx="23">
                  <c:v>656</c:v>
                </c:pt>
                <c:pt idx="24">
                  <c:v>772</c:v>
                </c:pt>
                <c:pt idx="25">
                  <c:v>988</c:v>
                </c:pt>
                <c:pt idx="26">
                  <c:v>993</c:v>
                </c:pt>
                <c:pt idx="27">
                  <c:v>843</c:v>
                </c:pt>
                <c:pt idx="28">
                  <c:v>757</c:v>
                </c:pt>
                <c:pt idx="29">
                  <c:v>905</c:v>
                </c:pt>
                <c:pt idx="30">
                  <c:v>844</c:v>
                </c:pt>
                <c:pt idx="31">
                  <c:v>1041</c:v>
                </c:pt>
                <c:pt idx="32">
                  <c:v>1079</c:v>
                </c:pt>
                <c:pt idx="33">
                  <c:v>1069</c:v>
                </c:pt>
                <c:pt idx="34">
                  <c:v>826</c:v>
                </c:pt>
                <c:pt idx="35">
                  <c:v>681</c:v>
                </c:pt>
                <c:pt idx="36">
                  <c:v>1015</c:v>
                </c:pt>
                <c:pt idx="37">
                  <c:v>1009</c:v>
                </c:pt>
                <c:pt idx="38">
                  <c:v>1079</c:v>
                </c:pt>
                <c:pt idx="39">
                  <c:v>1034</c:v>
                </c:pt>
                <c:pt idx="40">
                  <c:v>941</c:v>
                </c:pt>
                <c:pt idx="41">
                  <c:v>868</c:v>
                </c:pt>
                <c:pt idx="42">
                  <c:v>460</c:v>
                </c:pt>
                <c:pt idx="43">
                  <c:v>846</c:v>
                </c:pt>
                <c:pt idx="44">
                  <c:v>1006</c:v>
                </c:pt>
                <c:pt idx="45">
                  <c:v>1061</c:v>
                </c:pt>
                <c:pt idx="46">
                  <c:v>971</c:v>
                </c:pt>
                <c:pt idx="47">
                  <c:v>1016</c:v>
                </c:pt>
                <c:pt idx="48">
                  <c:v>884</c:v>
                </c:pt>
                <c:pt idx="49">
                  <c:v>820</c:v>
                </c:pt>
                <c:pt idx="50">
                  <c:v>828</c:v>
                </c:pt>
                <c:pt idx="51">
                  <c:v>1126</c:v>
                </c:pt>
                <c:pt idx="52">
                  <c:v>1148</c:v>
                </c:pt>
                <c:pt idx="53">
                  <c:v>974</c:v>
                </c:pt>
                <c:pt idx="54">
                  <c:v>922</c:v>
                </c:pt>
                <c:pt idx="55">
                  <c:v>902</c:v>
                </c:pt>
                <c:pt idx="56">
                  <c:v>602</c:v>
                </c:pt>
                <c:pt idx="57">
                  <c:v>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30-914B-AD8E-38315E358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573392"/>
        <c:axId val="1265043440"/>
      </c:lineChart>
      <c:catAx>
        <c:axId val="11375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PT"/>
          </a:p>
        </c:txPr>
        <c:crossAx val="1265043440"/>
        <c:crosses val="autoZero"/>
        <c:auto val="1"/>
        <c:lblAlgn val="ctr"/>
        <c:lblOffset val="100"/>
        <c:noMultiLvlLbl val="0"/>
      </c:catAx>
      <c:valAx>
        <c:axId val="1265043440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PT"/>
          </a:p>
        </c:txPr>
        <c:crossAx val="113757339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65213003213871"/>
          <c:y val="8.8545127682942981E-4"/>
          <c:w val="0.50730926065032966"/>
          <c:h val="0.11154312265633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'POSITIVOS (%)'!$H$2</c:f>
              <c:strCache>
                <c:ptCount val="1"/>
                <c:pt idx="0">
                  <c:v>% positivos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-1.0695860019995364E-3"/>
                  <c:y val="3.8946165818974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C-B343-98FD-FDA63A971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P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'POSITIVOS (%)'!$D$3:$E$60</c:f>
              <c:multiLvlStrCache>
                <c:ptCount val="5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  <c:pt idx="39">
                    <c:v>9</c:v>
                  </c:pt>
                  <c:pt idx="40">
                    <c:v>10</c:v>
                  </c:pt>
                  <c:pt idx="41">
                    <c:v>11</c:v>
                  </c:pt>
                  <c:pt idx="42">
                    <c:v>12</c:v>
                  </c:pt>
                  <c:pt idx="43">
                    <c:v>13</c:v>
                  </c:pt>
                  <c:pt idx="44">
                    <c:v>14</c:v>
                  </c:pt>
                  <c:pt idx="45">
                    <c:v>15</c:v>
                  </c:pt>
                  <c:pt idx="46">
                    <c:v>16</c:v>
                  </c:pt>
                  <c:pt idx="47">
                    <c:v>17</c:v>
                  </c:pt>
                  <c:pt idx="48">
                    <c:v>18</c:v>
                  </c:pt>
                  <c:pt idx="49">
                    <c:v>19</c:v>
                  </c:pt>
                  <c:pt idx="50">
                    <c:v>20</c:v>
                  </c:pt>
                  <c:pt idx="51">
                    <c:v>21</c:v>
                  </c:pt>
                  <c:pt idx="52">
                    <c:v>22</c:v>
                  </c:pt>
                  <c:pt idx="53">
                    <c:v>23</c:v>
                  </c:pt>
                  <c:pt idx="54">
                    <c:v>24</c:v>
                  </c:pt>
                  <c:pt idx="55">
                    <c:v>25</c:v>
                  </c:pt>
                  <c:pt idx="56">
                    <c:v>26</c:v>
                  </c:pt>
                  <c:pt idx="57">
                    <c:v>27</c:v>
                  </c:pt>
                </c:lvl>
                <c:lvl>
                  <c:pt idx="0">
                    <c:v>março</c:v>
                  </c:pt>
                  <c:pt idx="31">
                    <c:v>abril</c:v>
                  </c:pt>
                </c:lvl>
              </c:multiLvlStrCache>
            </c:multiLvlStrRef>
          </c:cat>
          <c:val>
            <c:numRef>
              <c:f>'POSITIVOS (%)'!$H$3:$H$60</c:f>
              <c:numCache>
                <c:formatCode>0.0%</c:formatCode>
                <c:ptCount val="58"/>
                <c:pt idx="0">
                  <c:v>0.12</c:v>
                </c:pt>
                <c:pt idx="1">
                  <c:v>2.2222222222222223E-2</c:v>
                </c:pt>
                <c:pt idx="2">
                  <c:v>4.9180327868852458E-2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0.12345679012345678</c:v>
                </c:pt>
                <c:pt idx="6">
                  <c:v>0.17721518987341772</c:v>
                </c:pt>
                <c:pt idx="7">
                  <c:v>0.17857142857142858</c:v>
                </c:pt>
                <c:pt idx="8">
                  <c:v>0.10285714285714286</c:v>
                </c:pt>
                <c:pt idx="9">
                  <c:v>0.12418300653594772</c:v>
                </c:pt>
                <c:pt idx="10">
                  <c:v>9.8275862068965519E-2</c:v>
                </c:pt>
                <c:pt idx="11">
                  <c:v>5.4371002132196165E-2</c:v>
                </c:pt>
                <c:pt idx="12">
                  <c:v>6.7053513862024502E-2</c:v>
                </c:pt>
                <c:pt idx="13">
                  <c:v>7.1827613727055067E-2</c:v>
                </c:pt>
                <c:pt idx="14">
                  <c:v>0.12197686645636173</c:v>
                </c:pt>
                <c:pt idx="15">
                  <c:v>8.7060226595110313E-2</c:v>
                </c:pt>
                <c:pt idx="16">
                  <c:v>8.8107638888888895E-2</c:v>
                </c:pt>
                <c:pt idx="17">
                  <c:v>0.11228641171684296</c:v>
                </c:pt>
                <c:pt idx="18">
                  <c:v>0.10040160642570281</c:v>
                </c:pt>
                <c:pt idx="19">
                  <c:v>0.10171073094867807</c:v>
                </c:pt>
                <c:pt idx="20">
                  <c:v>0.14348171701112877</c:v>
                </c:pt>
                <c:pt idx="21">
                  <c:v>0.16500711237553342</c:v>
                </c:pt>
                <c:pt idx="22">
                  <c:v>9.9736905046639554E-2</c:v>
                </c:pt>
                <c:pt idx="23">
                  <c:v>0.13080757726819542</c:v>
                </c:pt>
                <c:pt idx="24">
                  <c:v>0.1454134488604257</c:v>
                </c:pt>
                <c:pt idx="25">
                  <c:v>0.14770518762146809</c:v>
                </c:pt>
                <c:pt idx="26">
                  <c:v>0.12606322203884729</c:v>
                </c:pt>
                <c:pt idx="27">
                  <c:v>0.12229798346148266</c:v>
                </c:pt>
                <c:pt idx="28">
                  <c:v>0.15043720190779014</c:v>
                </c:pt>
                <c:pt idx="29">
                  <c:v>0.11379353703005156</c:v>
                </c:pt>
                <c:pt idx="30">
                  <c:v>0.10627046084109797</c:v>
                </c:pt>
                <c:pt idx="31">
                  <c:v>0.12062572421784473</c:v>
                </c:pt>
                <c:pt idx="32">
                  <c:v>0.1165604407475424</c:v>
                </c:pt>
                <c:pt idx="33">
                  <c:v>0.11326552235643145</c:v>
                </c:pt>
                <c:pt idx="34">
                  <c:v>9.1220320265046936E-2</c:v>
                </c:pt>
                <c:pt idx="35">
                  <c:v>0.10139964264443121</c:v>
                </c:pt>
                <c:pt idx="36">
                  <c:v>0.11049423035053342</c:v>
                </c:pt>
                <c:pt idx="37">
                  <c:v>9.5576394809131382E-2</c:v>
                </c:pt>
                <c:pt idx="38">
                  <c:v>9.4632520610419227E-2</c:v>
                </c:pt>
                <c:pt idx="39">
                  <c:v>8.4691620935375536E-2</c:v>
                </c:pt>
                <c:pt idx="40">
                  <c:v>9.2372631785609116E-2</c:v>
                </c:pt>
                <c:pt idx="41">
                  <c:v>9.5374134710471375E-2</c:v>
                </c:pt>
                <c:pt idx="42">
                  <c:v>8.829174664107485E-2</c:v>
                </c:pt>
                <c:pt idx="43">
                  <c:v>9.5205941931127622E-2</c:v>
                </c:pt>
                <c:pt idx="44">
                  <c:v>8.4395973154362411E-2</c:v>
                </c:pt>
                <c:pt idx="45">
                  <c:v>7.7854417375990609E-2</c:v>
                </c:pt>
                <c:pt idx="46">
                  <c:v>7.2462686567164175E-2</c:v>
                </c:pt>
                <c:pt idx="47">
                  <c:v>6.9035808928450099E-2</c:v>
                </c:pt>
                <c:pt idx="48">
                  <c:v>6.9175991861648023E-2</c:v>
                </c:pt>
                <c:pt idx="49">
                  <c:v>8.6297621553357184E-2</c:v>
                </c:pt>
                <c:pt idx="50">
                  <c:v>7.5265884919552772E-2</c:v>
                </c:pt>
                <c:pt idx="51">
                  <c:v>7.5932294827702473E-2</c:v>
                </c:pt>
                <c:pt idx="52">
                  <c:v>7.4390876101607051E-2</c:v>
                </c:pt>
                <c:pt idx="53">
                  <c:v>6.454605699138502E-2</c:v>
                </c:pt>
                <c:pt idx="54">
                  <c:v>6.2631614700088309E-2</c:v>
                </c:pt>
                <c:pt idx="55">
                  <c:v>6.7148068190277674E-2</c:v>
                </c:pt>
                <c:pt idx="56">
                  <c:v>7.312036924571845E-2</c:v>
                </c:pt>
                <c:pt idx="57">
                  <c:v>5.5495012155251905E-2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C-B343-98FD-FDA63A971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573392"/>
        <c:axId val="1265043440"/>
      </c:lineChart>
      <c:catAx>
        <c:axId val="11375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PT"/>
          </a:p>
        </c:txPr>
        <c:crossAx val="1265043440"/>
        <c:crosses val="autoZero"/>
        <c:auto val="1"/>
        <c:lblAlgn val="ctr"/>
        <c:lblOffset val="100"/>
        <c:noMultiLvlLbl val="0"/>
      </c:catAx>
      <c:valAx>
        <c:axId val="1265043440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PT"/>
          </a:p>
        </c:txPr>
        <c:crossAx val="11375733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221819428541005"/>
          <c:y val="2.5532375485540132E-2"/>
          <c:w val="8.8763021653225874E-2"/>
          <c:h val="2.6990619472858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Dados!$P$1</c:f>
              <c:strCache>
                <c:ptCount val="1"/>
                <c:pt idx="0">
                  <c:v>Nº casos internados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Dados!$C$1:$C$61</c:f>
              <c:strCache>
                <c:ptCount val="61"/>
                <c:pt idx="0">
                  <c:v> </c:v>
                </c:pt>
                <c:pt idx="1">
                  <c:v>2/mar</c:v>
                </c:pt>
                <c:pt idx="2">
                  <c:v>3/mar</c:v>
                </c:pt>
                <c:pt idx="3">
                  <c:v>4/mar</c:v>
                </c:pt>
                <c:pt idx="4">
                  <c:v>5/mar</c:v>
                </c:pt>
                <c:pt idx="5">
                  <c:v>6/mar</c:v>
                </c:pt>
                <c:pt idx="6">
                  <c:v>7/mar</c:v>
                </c:pt>
                <c:pt idx="7">
                  <c:v>8/mar</c:v>
                </c:pt>
                <c:pt idx="8">
                  <c:v>9/mar</c:v>
                </c:pt>
                <c:pt idx="9">
                  <c:v>10/mar</c:v>
                </c:pt>
                <c:pt idx="10">
                  <c:v>11/mar</c:v>
                </c:pt>
                <c:pt idx="11">
                  <c:v>12/mar</c:v>
                </c:pt>
                <c:pt idx="12">
                  <c:v>13/mar</c:v>
                </c:pt>
                <c:pt idx="13">
                  <c:v>14/mar</c:v>
                </c:pt>
                <c:pt idx="14">
                  <c:v>15/mar</c:v>
                </c:pt>
                <c:pt idx="15">
                  <c:v>16/mar</c:v>
                </c:pt>
                <c:pt idx="16">
                  <c:v>17/mar</c:v>
                </c:pt>
                <c:pt idx="17">
                  <c:v>18/mar</c:v>
                </c:pt>
                <c:pt idx="18">
                  <c:v>19/mar</c:v>
                </c:pt>
                <c:pt idx="19">
                  <c:v>20/mar</c:v>
                </c:pt>
                <c:pt idx="20">
                  <c:v>21/mar</c:v>
                </c:pt>
                <c:pt idx="21">
                  <c:v>22/mar</c:v>
                </c:pt>
                <c:pt idx="22">
                  <c:v>23/mar</c:v>
                </c:pt>
                <c:pt idx="23">
                  <c:v>24/mar</c:v>
                </c:pt>
                <c:pt idx="24">
                  <c:v>25/mar</c:v>
                </c:pt>
                <c:pt idx="25">
                  <c:v>26/mar</c:v>
                </c:pt>
                <c:pt idx="26">
                  <c:v>27/mar</c:v>
                </c:pt>
                <c:pt idx="27">
                  <c:v>28/mar</c:v>
                </c:pt>
                <c:pt idx="28">
                  <c:v>29/mar</c:v>
                </c:pt>
                <c:pt idx="29">
                  <c:v>30/mar</c:v>
                </c:pt>
                <c:pt idx="30">
                  <c:v>31/mar</c:v>
                </c:pt>
                <c:pt idx="31">
                  <c:v>1/abr</c:v>
                </c:pt>
                <c:pt idx="32">
                  <c:v>2/abr</c:v>
                </c:pt>
                <c:pt idx="33">
                  <c:v>3/abr</c:v>
                </c:pt>
                <c:pt idx="34">
                  <c:v>4/abr</c:v>
                </c:pt>
                <c:pt idx="35">
                  <c:v>5/abr</c:v>
                </c:pt>
                <c:pt idx="36">
                  <c:v>6/abr</c:v>
                </c:pt>
                <c:pt idx="37">
                  <c:v>7/abr</c:v>
                </c:pt>
                <c:pt idx="38">
                  <c:v>8/abr</c:v>
                </c:pt>
                <c:pt idx="39">
                  <c:v>9/abr</c:v>
                </c:pt>
                <c:pt idx="40">
                  <c:v>10/abr</c:v>
                </c:pt>
                <c:pt idx="41">
                  <c:v>11/abr</c:v>
                </c:pt>
                <c:pt idx="42">
                  <c:v>12/abr</c:v>
                </c:pt>
                <c:pt idx="43">
                  <c:v>13/abr</c:v>
                </c:pt>
                <c:pt idx="44">
                  <c:v>14/abr</c:v>
                </c:pt>
                <c:pt idx="45">
                  <c:v>15/abr</c:v>
                </c:pt>
                <c:pt idx="46">
                  <c:v>16/abr</c:v>
                </c:pt>
                <c:pt idx="47">
                  <c:v>17/abr</c:v>
                </c:pt>
                <c:pt idx="48">
                  <c:v>18/abr</c:v>
                </c:pt>
                <c:pt idx="49">
                  <c:v>19/abr</c:v>
                </c:pt>
                <c:pt idx="50">
                  <c:v>20/abr</c:v>
                </c:pt>
                <c:pt idx="51">
                  <c:v>21/abr</c:v>
                </c:pt>
                <c:pt idx="52">
                  <c:v>22/abr</c:v>
                </c:pt>
                <c:pt idx="53">
                  <c:v>23/abr</c:v>
                </c:pt>
                <c:pt idx="54">
                  <c:v>24/abr</c:v>
                </c:pt>
                <c:pt idx="55">
                  <c:v>25/abr</c:v>
                </c:pt>
                <c:pt idx="56">
                  <c:v>26/abr</c:v>
                </c:pt>
                <c:pt idx="57">
                  <c:v>27/abr</c:v>
                </c:pt>
                <c:pt idx="58">
                  <c:v>28/abr</c:v>
                </c:pt>
                <c:pt idx="59">
                  <c:v>29-Apr</c:v>
                </c:pt>
                <c:pt idx="60">
                  <c:v>30/abr</c:v>
                </c:pt>
              </c:strCache>
            </c:strRef>
          </c:cat>
          <c:val>
            <c:numRef>
              <c:f>Dados!$P$2:$P$61</c:f>
              <c:numCache>
                <c:formatCode>General</c:formatCode>
                <c:ptCount val="60"/>
                <c:pt idx="3">
                  <c:v>9</c:v>
                </c:pt>
                <c:pt idx="4">
                  <c:v>13</c:v>
                </c:pt>
                <c:pt idx="5">
                  <c:v>21</c:v>
                </c:pt>
                <c:pt idx="6">
                  <c:v>30</c:v>
                </c:pt>
                <c:pt idx="7">
                  <c:v>38</c:v>
                </c:pt>
                <c:pt idx="8">
                  <c:v>40</c:v>
                </c:pt>
                <c:pt idx="9">
                  <c:v>57</c:v>
                </c:pt>
                <c:pt idx="10">
                  <c:v>69</c:v>
                </c:pt>
                <c:pt idx="11">
                  <c:v>107</c:v>
                </c:pt>
                <c:pt idx="12">
                  <c:v>114</c:v>
                </c:pt>
                <c:pt idx="13">
                  <c:v>139</c:v>
                </c:pt>
                <c:pt idx="14">
                  <c:v>139</c:v>
                </c:pt>
                <c:pt idx="15">
                  <c:v>206</c:v>
                </c:pt>
                <c:pt idx="16">
                  <c:v>89</c:v>
                </c:pt>
                <c:pt idx="17">
                  <c:v>89</c:v>
                </c:pt>
                <c:pt idx="18">
                  <c:v>126</c:v>
                </c:pt>
                <c:pt idx="19">
                  <c:v>156</c:v>
                </c:pt>
                <c:pt idx="20">
                  <c:v>169</c:v>
                </c:pt>
                <c:pt idx="21">
                  <c:v>201</c:v>
                </c:pt>
                <c:pt idx="22">
                  <c:v>203</c:v>
                </c:pt>
                <c:pt idx="23">
                  <c:v>276</c:v>
                </c:pt>
                <c:pt idx="24">
                  <c:v>191</c:v>
                </c:pt>
                <c:pt idx="25">
                  <c:v>354</c:v>
                </c:pt>
                <c:pt idx="26">
                  <c:v>418</c:v>
                </c:pt>
                <c:pt idx="27">
                  <c:v>486</c:v>
                </c:pt>
                <c:pt idx="28">
                  <c:v>571</c:v>
                </c:pt>
                <c:pt idx="29">
                  <c:v>627</c:v>
                </c:pt>
                <c:pt idx="30">
                  <c:v>726</c:v>
                </c:pt>
                <c:pt idx="31">
                  <c:v>1042</c:v>
                </c:pt>
                <c:pt idx="32">
                  <c:v>1058</c:v>
                </c:pt>
                <c:pt idx="33">
                  <c:v>1075</c:v>
                </c:pt>
                <c:pt idx="34">
                  <c:v>1084</c:v>
                </c:pt>
                <c:pt idx="35">
                  <c:v>1099</c:v>
                </c:pt>
                <c:pt idx="36">
                  <c:v>1180</c:v>
                </c:pt>
                <c:pt idx="37">
                  <c:v>1211</c:v>
                </c:pt>
                <c:pt idx="38">
                  <c:v>1173</c:v>
                </c:pt>
                <c:pt idx="39">
                  <c:v>1179</c:v>
                </c:pt>
                <c:pt idx="40">
                  <c:v>1175</c:v>
                </c:pt>
                <c:pt idx="41">
                  <c:v>1177</c:v>
                </c:pt>
                <c:pt idx="42">
                  <c:v>1187</c:v>
                </c:pt>
                <c:pt idx="43">
                  <c:v>1227</c:v>
                </c:pt>
                <c:pt idx="44">
                  <c:v>1200</c:v>
                </c:pt>
                <c:pt idx="45">
                  <c:v>1302</c:v>
                </c:pt>
                <c:pt idx="46">
                  <c:v>1284</c:v>
                </c:pt>
                <c:pt idx="47">
                  <c:v>1253</c:v>
                </c:pt>
                <c:pt idx="48">
                  <c:v>1243</c:v>
                </c:pt>
                <c:pt idx="49">
                  <c:v>1208</c:v>
                </c:pt>
                <c:pt idx="50">
                  <c:v>1172</c:v>
                </c:pt>
                <c:pt idx="51">
                  <c:v>1146</c:v>
                </c:pt>
                <c:pt idx="52">
                  <c:v>1095</c:v>
                </c:pt>
                <c:pt idx="53">
                  <c:v>1068</c:v>
                </c:pt>
                <c:pt idx="54">
                  <c:v>1040</c:v>
                </c:pt>
                <c:pt idx="55">
                  <c:v>1005</c:v>
                </c:pt>
                <c:pt idx="56">
                  <c:v>995</c:v>
                </c:pt>
                <c:pt idx="57">
                  <c:v>936</c:v>
                </c:pt>
                <c:pt idx="58">
                  <c:v>980</c:v>
                </c:pt>
                <c:pt idx="59">
                  <c:v>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D4-6B45-89F8-B9236C504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621416"/>
        <c:axId val="630622072"/>
      </c:lineChart>
      <c:catAx>
        <c:axId val="6306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630622072"/>
        <c:crosses val="autoZero"/>
        <c:auto val="1"/>
        <c:lblAlgn val="ctr"/>
        <c:lblOffset val="100"/>
        <c:noMultiLvlLbl val="0"/>
      </c:catAx>
      <c:valAx>
        <c:axId val="63062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63062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Óbitos (evolução diária)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Dados!$J$1</c:f>
              <c:strCache>
                <c:ptCount val="1"/>
                <c:pt idx="0">
                  <c:v>Óbitos (evolução)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Dados!$C$18:$C$61</c:f>
              <c:numCache>
                <c:formatCode>[$-816]d/mmm;@</c:formatCode>
                <c:ptCount val="44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43914</c:v>
                </c:pt>
                <c:pt idx="7">
                  <c:v>43915</c:v>
                </c:pt>
                <c:pt idx="8">
                  <c:v>43916</c:v>
                </c:pt>
                <c:pt idx="9">
                  <c:v>43917</c:v>
                </c:pt>
                <c:pt idx="10">
                  <c:v>43918</c:v>
                </c:pt>
                <c:pt idx="11">
                  <c:v>43919</c:v>
                </c:pt>
                <c:pt idx="12">
                  <c:v>43920</c:v>
                </c:pt>
                <c:pt idx="13">
                  <c:v>43921</c:v>
                </c:pt>
                <c:pt idx="14">
                  <c:v>43922</c:v>
                </c:pt>
                <c:pt idx="15">
                  <c:v>43923</c:v>
                </c:pt>
                <c:pt idx="16">
                  <c:v>43924</c:v>
                </c:pt>
                <c:pt idx="17">
                  <c:v>43925</c:v>
                </c:pt>
                <c:pt idx="18">
                  <c:v>43926</c:v>
                </c:pt>
                <c:pt idx="19">
                  <c:v>43927</c:v>
                </c:pt>
                <c:pt idx="20">
                  <c:v>43928</c:v>
                </c:pt>
                <c:pt idx="21">
                  <c:v>43929</c:v>
                </c:pt>
                <c:pt idx="22">
                  <c:v>43930</c:v>
                </c:pt>
                <c:pt idx="23">
                  <c:v>43931</c:v>
                </c:pt>
                <c:pt idx="24">
                  <c:v>43932</c:v>
                </c:pt>
                <c:pt idx="25">
                  <c:v>43933</c:v>
                </c:pt>
                <c:pt idx="26">
                  <c:v>43934</c:v>
                </c:pt>
                <c:pt idx="27">
                  <c:v>43935</c:v>
                </c:pt>
                <c:pt idx="28">
                  <c:v>43936</c:v>
                </c:pt>
                <c:pt idx="29">
                  <c:v>43937</c:v>
                </c:pt>
                <c:pt idx="30">
                  <c:v>43938</c:v>
                </c:pt>
                <c:pt idx="31">
                  <c:v>43939</c:v>
                </c:pt>
                <c:pt idx="32">
                  <c:v>43940</c:v>
                </c:pt>
                <c:pt idx="33">
                  <c:v>43941</c:v>
                </c:pt>
                <c:pt idx="34">
                  <c:v>43942</c:v>
                </c:pt>
                <c:pt idx="35">
                  <c:v>43943</c:v>
                </c:pt>
                <c:pt idx="36">
                  <c:v>43944</c:v>
                </c:pt>
                <c:pt idx="37">
                  <c:v>43945</c:v>
                </c:pt>
                <c:pt idx="38">
                  <c:v>43946</c:v>
                </c:pt>
                <c:pt idx="39">
                  <c:v>43947</c:v>
                </c:pt>
                <c:pt idx="40">
                  <c:v>43948</c:v>
                </c:pt>
                <c:pt idx="41">
                  <c:v>43949</c:v>
                </c:pt>
                <c:pt idx="42" formatCode="d\-mmm">
                  <c:v>43950</c:v>
                </c:pt>
                <c:pt idx="43">
                  <c:v>43951</c:v>
                </c:pt>
              </c:numCache>
            </c:numRef>
          </c:cat>
          <c:val>
            <c:numRef>
              <c:f>Dados!$J$19:$J$61</c:f>
              <c:numCache>
                <c:formatCode>General</c:formatCode>
                <c:ptCount val="43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17</c:v>
                </c:pt>
                <c:pt idx="8">
                  <c:v>16</c:v>
                </c:pt>
                <c:pt idx="9">
                  <c:v>24</c:v>
                </c:pt>
                <c:pt idx="10">
                  <c:v>19</c:v>
                </c:pt>
                <c:pt idx="11">
                  <c:v>21</c:v>
                </c:pt>
                <c:pt idx="12">
                  <c:v>20</c:v>
                </c:pt>
                <c:pt idx="13">
                  <c:v>27</c:v>
                </c:pt>
                <c:pt idx="14">
                  <c:v>22</c:v>
                </c:pt>
                <c:pt idx="15">
                  <c:v>37</c:v>
                </c:pt>
                <c:pt idx="16">
                  <c:v>20</c:v>
                </c:pt>
                <c:pt idx="17">
                  <c:v>29</c:v>
                </c:pt>
                <c:pt idx="18">
                  <c:v>16</c:v>
                </c:pt>
                <c:pt idx="19">
                  <c:v>34</c:v>
                </c:pt>
                <c:pt idx="20">
                  <c:v>35</c:v>
                </c:pt>
                <c:pt idx="21">
                  <c:v>29</c:v>
                </c:pt>
                <c:pt idx="22">
                  <c:v>26</c:v>
                </c:pt>
                <c:pt idx="23">
                  <c:v>35</c:v>
                </c:pt>
                <c:pt idx="24">
                  <c:v>34</c:v>
                </c:pt>
                <c:pt idx="25">
                  <c:v>31</c:v>
                </c:pt>
                <c:pt idx="26">
                  <c:v>32</c:v>
                </c:pt>
                <c:pt idx="27">
                  <c:v>32</c:v>
                </c:pt>
                <c:pt idx="28">
                  <c:v>30</c:v>
                </c:pt>
                <c:pt idx="29">
                  <c:v>28</c:v>
                </c:pt>
                <c:pt idx="30">
                  <c:v>30</c:v>
                </c:pt>
                <c:pt idx="31">
                  <c:v>27</c:v>
                </c:pt>
                <c:pt idx="32">
                  <c:v>21</c:v>
                </c:pt>
                <c:pt idx="33">
                  <c:v>27</c:v>
                </c:pt>
                <c:pt idx="34">
                  <c:v>23</c:v>
                </c:pt>
                <c:pt idx="35">
                  <c:v>35</c:v>
                </c:pt>
                <c:pt idx="36">
                  <c:v>34</c:v>
                </c:pt>
                <c:pt idx="37">
                  <c:v>26</c:v>
                </c:pt>
                <c:pt idx="38">
                  <c:v>23</c:v>
                </c:pt>
                <c:pt idx="39">
                  <c:v>25</c:v>
                </c:pt>
                <c:pt idx="40">
                  <c:v>20</c:v>
                </c:pt>
                <c:pt idx="41">
                  <c:v>25</c:v>
                </c:pt>
                <c:pt idx="4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C9-BC44-A02E-5FA44035F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961152"/>
        <c:axId val="638473824"/>
      </c:lineChart>
      <c:dateAx>
        <c:axId val="418961152"/>
        <c:scaling>
          <c:orientation val="minMax"/>
        </c:scaling>
        <c:delete val="0"/>
        <c:axPos val="b"/>
        <c:numFmt formatCode="[$-816]d/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638473824"/>
        <c:crosses val="autoZero"/>
        <c:auto val="1"/>
        <c:lblOffset val="100"/>
        <c:baseTimeUnit val="days"/>
      </c:dateAx>
      <c:valAx>
        <c:axId val="63847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41896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Dados!$M$1</c:f>
              <c:strCache>
                <c:ptCount val="1"/>
                <c:pt idx="0">
                  <c:v>Recuperados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Dados!$C$18:$C$61</c:f>
              <c:numCache>
                <c:formatCode>[$-816]d/mmm;@</c:formatCode>
                <c:ptCount val="44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43914</c:v>
                </c:pt>
                <c:pt idx="7">
                  <c:v>43915</c:v>
                </c:pt>
                <c:pt idx="8">
                  <c:v>43916</c:v>
                </c:pt>
                <c:pt idx="9">
                  <c:v>43917</c:v>
                </c:pt>
                <c:pt idx="10">
                  <c:v>43918</c:v>
                </c:pt>
                <c:pt idx="11">
                  <c:v>43919</c:v>
                </c:pt>
                <c:pt idx="12">
                  <c:v>43920</c:v>
                </c:pt>
                <c:pt idx="13">
                  <c:v>43921</c:v>
                </c:pt>
                <c:pt idx="14">
                  <c:v>43922</c:v>
                </c:pt>
                <c:pt idx="15">
                  <c:v>43923</c:v>
                </c:pt>
                <c:pt idx="16">
                  <c:v>43924</c:v>
                </c:pt>
                <c:pt idx="17">
                  <c:v>43925</c:v>
                </c:pt>
                <c:pt idx="18">
                  <c:v>43926</c:v>
                </c:pt>
                <c:pt idx="19">
                  <c:v>43927</c:v>
                </c:pt>
                <c:pt idx="20">
                  <c:v>43928</c:v>
                </c:pt>
                <c:pt idx="21">
                  <c:v>43929</c:v>
                </c:pt>
                <c:pt idx="22">
                  <c:v>43930</c:v>
                </c:pt>
                <c:pt idx="23">
                  <c:v>43931</c:v>
                </c:pt>
                <c:pt idx="24">
                  <c:v>43932</c:v>
                </c:pt>
                <c:pt idx="25">
                  <c:v>43933</c:v>
                </c:pt>
                <c:pt idx="26">
                  <c:v>43934</c:v>
                </c:pt>
                <c:pt idx="27">
                  <c:v>43935</c:v>
                </c:pt>
                <c:pt idx="28">
                  <c:v>43936</c:v>
                </c:pt>
                <c:pt idx="29">
                  <c:v>43937</c:v>
                </c:pt>
                <c:pt idx="30">
                  <c:v>43938</c:v>
                </c:pt>
                <c:pt idx="31">
                  <c:v>43939</c:v>
                </c:pt>
                <c:pt idx="32">
                  <c:v>43940</c:v>
                </c:pt>
                <c:pt idx="33">
                  <c:v>43941</c:v>
                </c:pt>
                <c:pt idx="34">
                  <c:v>43942</c:v>
                </c:pt>
                <c:pt idx="35">
                  <c:v>43943</c:v>
                </c:pt>
                <c:pt idx="36">
                  <c:v>43944</c:v>
                </c:pt>
                <c:pt idx="37">
                  <c:v>43945</c:v>
                </c:pt>
                <c:pt idx="38">
                  <c:v>43946</c:v>
                </c:pt>
                <c:pt idx="39">
                  <c:v>43947</c:v>
                </c:pt>
                <c:pt idx="40">
                  <c:v>43948</c:v>
                </c:pt>
                <c:pt idx="41">
                  <c:v>43949</c:v>
                </c:pt>
                <c:pt idx="42" formatCode="d\-mmm">
                  <c:v>43950</c:v>
                </c:pt>
                <c:pt idx="43">
                  <c:v>43951</c:v>
                </c:pt>
              </c:numCache>
            </c:numRef>
          </c:cat>
          <c:val>
            <c:numRef>
              <c:f>Dados!$M$18:$M$61</c:f>
              <c:numCache>
                <c:formatCode>General</c:formatCode>
                <c:ptCount val="4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14</c:v>
                </c:pt>
                <c:pt idx="6">
                  <c:v>22</c:v>
                </c:pt>
                <c:pt idx="7">
                  <c:v>22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68</c:v>
                </c:pt>
                <c:pt idx="16">
                  <c:v>68</c:v>
                </c:pt>
                <c:pt idx="17">
                  <c:v>75</c:v>
                </c:pt>
                <c:pt idx="18">
                  <c:v>75</c:v>
                </c:pt>
                <c:pt idx="19">
                  <c:v>140</c:v>
                </c:pt>
                <c:pt idx="20">
                  <c:v>184</c:v>
                </c:pt>
                <c:pt idx="21">
                  <c:v>196</c:v>
                </c:pt>
                <c:pt idx="22">
                  <c:v>205</c:v>
                </c:pt>
                <c:pt idx="23">
                  <c:v>233</c:v>
                </c:pt>
                <c:pt idx="24">
                  <c:v>266</c:v>
                </c:pt>
                <c:pt idx="25">
                  <c:v>277</c:v>
                </c:pt>
                <c:pt idx="26">
                  <c:v>277</c:v>
                </c:pt>
                <c:pt idx="27">
                  <c:v>347</c:v>
                </c:pt>
                <c:pt idx="28">
                  <c:v>383</c:v>
                </c:pt>
                <c:pt idx="29">
                  <c:v>493</c:v>
                </c:pt>
                <c:pt idx="30">
                  <c:v>519</c:v>
                </c:pt>
                <c:pt idx="31">
                  <c:v>610</c:v>
                </c:pt>
                <c:pt idx="32">
                  <c:v>610</c:v>
                </c:pt>
                <c:pt idx="33">
                  <c:v>610</c:v>
                </c:pt>
                <c:pt idx="34">
                  <c:v>917</c:v>
                </c:pt>
                <c:pt idx="35">
                  <c:v>1143</c:v>
                </c:pt>
                <c:pt idx="36">
                  <c:v>1201</c:v>
                </c:pt>
                <c:pt idx="37">
                  <c:v>1228</c:v>
                </c:pt>
                <c:pt idx="38">
                  <c:v>1277</c:v>
                </c:pt>
                <c:pt idx="39">
                  <c:v>1329</c:v>
                </c:pt>
                <c:pt idx="40">
                  <c:v>1357</c:v>
                </c:pt>
                <c:pt idx="41">
                  <c:v>1389</c:v>
                </c:pt>
                <c:pt idx="42">
                  <c:v>1470</c:v>
                </c:pt>
                <c:pt idx="43">
                  <c:v>1519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6F-A54A-8482-30544BE9E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532608"/>
        <c:axId val="469530640"/>
      </c:lineChart>
      <c:dateAx>
        <c:axId val="469532608"/>
        <c:scaling>
          <c:orientation val="minMax"/>
        </c:scaling>
        <c:delete val="0"/>
        <c:axPos val="b"/>
        <c:numFmt formatCode="[$-816]d/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469530640"/>
        <c:crosses val="autoZero"/>
        <c:auto val="1"/>
        <c:lblOffset val="100"/>
        <c:baseTimeUnit val="days"/>
      </c:dateAx>
      <c:valAx>
        <c:axId val="4695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46953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Europa!$B$2</c:f>
              <c:strCache>
                <c:ptCount val="1"/>
                <c:pt idx="0">
                  <c:v>17/mar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Europa!$B$3:$B$23</c:f>
            </c:numRef>
          </c:val>
          <c:extLst>
            <c:ext xmlns:c16="http://schemas.microsoft.com/office/drawing/2014/chart" uri="{C3380CC4-5D6E-409C-BE32-E72D297353CC}">
              <c16:uniqueId val="{00000000-0579-5347-A819-E51F82DE9938}"/>
            </c:ext>
          </c:extLst>
        </c:ser>
        <c:ser>
          <c:idx val="1"/>
          <c:order val="1"/>
          <c:tx>
            <c:strRef>
              <c:f>Europa!$C$2</c:f>
              <c:strCache>
                <c:ptCount val="1"/>
                <c:pt idx="0">
                  <c:v>18/mar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Europa!$C$3:$C$23</c:f>
            </c:numRef>
          </c:val>
          <c:extLst>
            <c:ext xmlns:c16="http://schemas.microsoft.com/office/drawing/2014/chart" uri="{C3380CC4-5D6E-409C-BE32-E72D297353CC}">
              <c16:uniqueId val="{00000001-0579-5347-A819-E51F82DE9938}"/>
            </c:ext>
          </c:extLst>
        </c:ser>
        <c:ser>
          <c:idx val="2"/>
          <c:order val="2"/>
          <c:tx>
            <c:strRef>
              <c:f>Europa!$D$2</c:f>
              <c:strCache>
                <c:ptCount val="1"/>
                <c:pt idx="0">
                  <c:v>19/mar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Europa!$D$3:$D$23</c:f>
            </c:numRef>
          </c:val>
          <c:extLst>
            <c:ext xmlns:c16="http://schemas.microsoft.com/office/drawing/2014/chart" uri="{C3380CC4-5D6E-409C-BE32-E72D297353CC}">
              <c16:uniqueId val="{00000002-0579-5347-A819-E51F82DE9938}"/>
            </c:ext>
          </c:extLst>
        </c:ser>
        <c:ser>
          <c:idx val="3"/>
          <c:order val="3"/>
          <c:tx>
            <c:strRef>
              <c:f>Europa!$E$2</c:f>
              <c:strCache>
                <c:ptCount val="1"/>
                <c:pt idx="0">
                  <c:v>20/mar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Europa!$E$3:$E$23</c:f>
            </c:numRef>
          </c:val>
          <c:extLst>
            <c:ext xmlns:c16="http://schemas.microsoft.com/office/drawing/2014/chart" uri="{C3380CC4-5D6E-409C-BE32-E72D297353CC}">
              <c16:uniqueId val="{00000003-0579-5347-A819-E51F82DE9938}"/>
            </c:ext>
          </c:extLst>
        </c:ser>
        <c:ser>
          <c:idx val="4"/>
          <c:order val="4"/>
          <c:tx>
            <c:strRef>
              <c:f>Europa!$F$2</c:f>
              <c:strCache>
                <c:ptCount val="1"/>
                <c:pt idx="0">
                  <c:v>21/mar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Europa!$F$3:$F$23</c:f>
            </c:numRef>
          </c:val>
          <c:extLst>
            <c:ext xmlns:c16="http://schemas.microsoft.com/office/drawing/2014/chart" uri="{C3380CC4-5D6E-409C-BE32-E72D297353CC}">
              <c16:uniqueId val="{00000004-0579-5347-A819-E51F82DE9938}"/>
            </c:ext>
          </c:extLst>
        </c:ser>
        <c:ser>
          <c:idx val="5"/>
          <c:order val="5"/>
          <c:tx>
            <c:strRef>
              <c:f>Europa!$G$2</c:f>
              <c:strCache>
                <c:ptCount val="1"/>
                <c:pt idx="0">
                  <c:v>22/mar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Europa!$G$3:$G$23</c:f>
            </c:numRef>
          </c:val>
          <c:extLst>
            <c:ext xmlns:c16="http://schemas.microsoft.com/office/drawing/2014/chart" uri="{C3380CC4-5D6E-409C-BE32-E72D297353CC}">
              <c16:uniqueId val="{00000005-0579-5347-A819-E51F82DE9938}"/>
            </c:ext>
          </c:extLst>
        </c:ser>
        <c:ser>
          <c:idx val="6"/>
          <c:order val="6"/>
          <c:tx>
            <c:strRef>
              <c:f>Europa!$H$2</c:f>
              <c:strCache>
                <c:ptCount val="1"/>
                <c:pt idx="0">
                  <c:v>23/mar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Europa!$H$3:$H$23</c:f>
            </c:numRef>
          </c:val>
          <c:extLst>
            <c:ext xmlns:c16="http://schemas.microsoft.com/office/drawing/2014/chart" uri="{C3380CC4-5D6E-409C-BE32-E72D297353CC}">
              <c16:uniqueId val="{00000006-0579-5347-A819-E51F82DE9938}"/>
            </c:ext>
          </c:extLst>
        </c:ser>
        <c:ser>
          <c:idx val="7"/>
          <c:order val="7"/>
          <c:tx>
            <c:strRef>
              <c:f>Europa!$I$2</c:f>
              <c:strCache>
                <c:ptCount val="1"/>
                <c:pt idx="0">
                  <c:v>24/mar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Europa!$I$3:$I$23</c:f>
            </c:numRef>
          </c:val>
          <c:extLst>
            <c:ext xmlns:c16="http://schemas.microsoft.com/office/drawing/2014/chart" uri="{C3380CC4-5D6E-409C-BE32-E72D297353CC}">
              <c16:uniqueId val="{00000007-0579-5347-A819-E51F82DE9938}"/>
            </c:ext>
          </c:extLst>
        </c:ser>
        <c:ser>
          <c:idx val="8"/>
          <c:order val="8"/>
          <c:tx>
            <c:strRef>
              <c:f>Europa!$J$2</c:f>
              <c:strCache>
                <c:ptCount val="1"/>
                <c:pt idx="0">
                  <c:v>25/mar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Europa!$J$3:$J$23</c:f>
            </c:numRef>
          </c:val>
          <c:extLst>
            <c:ext xmlns:c16="http://schemas.microsoft.com/office/drawing/2014/chart" uri="{C3380CC4-5D6E-409C-BE32-E72D297353CC}">
              <c16:uniqueId val="{00000008-0579-5347-A819-E51F82DE9938}"/>
            </c:ext>
          </c:extLst>
        </c:ser>
        <c:ser>
          <c:idx val="9"/>
          <c:order val="9"/>
          <c:tx>
            <c:strRef>
              <c:f>Europa!$K$2</c:f>
              <c:strCache>
                <c:ptCount val="1"/>
                <c:pt idx="0">
                  <c:v>26/mar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Europa!$K$3:$K$23</c:f>
            </c:numRef>
          </c:val>
          <c:extLst>
            <c:ext xmlns:c16="http://schemas.microsoft.com/office/drawing/2014/chart" uri="{C3380CC4-5D6E-409C-BE32-E72D297353CC}">
              <c16:uniqueId val="{00000009-0579-5347-A819-E51F82DE9938}"/>
            </c:ext>
          </c:extLst>
        </c:ser>
        <c:ser>
          <c:idx val="10"/>
          <c:order val="10"/>
          <c:tx>
            <c:strRef>
              <c:f>Europa!$L$2</c:f>
              <c:strCache>
                <c:ptCount val="1"/>
                <c:pt idx="0">
                  <c:v>27/mar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Europa!$L$3:$L$23</c:f>
            </c:numRef>
          </c:val>
          <c:extLst>
            <c:ext xmlns:c16="http://schemas.microsoft.com/office/drawing/2014/chart" uri="{C3380CC4-5D6E-409C-BE32-E72D297353CC}">
              <c16:uniqueId val="{0000000A-0579-5347-A819-E51F82DE9938}"/>
            </c:ext>
          </c:extLst>
        </c:ser>
        <c:ser>
          <c:idx val="11"/>
          <c:order val="11"/>
          <c:tx>
            <c:strRef>
              <c:f>Europa!$M$2</c:f>
              <c:strCache>
                <c:ptCount val="1"/>
                <c:pt idx="0">
                  <c:v>28/mar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Europa!$M$3:$M$23</c:f>
            </c:numRef>
          </c:val>
          <c:extLst>
            <c:ext xmlns:c16="http://schemas.microsoft.com/office/drawing/2014/chart" uri="{C3380CC4-5D6E-409C-BE32-E72D297353CC}">
              <c16:uniqueId val="{0000000B-0579-5347-A819-E51F82DE9938}"/>
            </c:ext>
          </c:extLst>
        </c:ser>
        <c:ser>
          <c:idx val="12"/>
          <c:order val="12"/>
          <c:tx>
            <c:strRef>
              <c:f>Europa!$N$2</c:f>
              <c:strCache>
                <c:ptCount val="1"/>
                <c:pt idx="0">
                  <c:v>29/mar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Europa!$N$3:$N$23</c:f>
            </c:numRef>
          </c:val>
          <c:extLst>
            <c:ext xmlns:c16="http://schemas.microsoft.com/office/drawing/2014/chart" uri="{C3380CC4-5D6E-409C-BE32-E72D297353CC}">
              <c16:uniqueId val="{0000000C-0579-5347-A819-E51F82DE9938}"/>
            </c:ext>
          </c:extLst>
        </c:ser>
        <c:ser>
          <c:idx val="13"/>
          <c:order val="13"/>
          <c:tx>
            <c:strRef>
              <c:f>Europa!$O$2</c:f>
              <c:strCache>
                <c:ptCount val="1"/>
                <c:pt idx="0">
                  <c:v>30/mar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Europa!$O$3:$O$23</c:f>
            </c:numRef>
          </c:val>
          <c:extLst>
            <c:ext xmlns:c16="http://schemas.microsoft.com/office/drawing/2014/chart" uri="{C3380CC4-5D6E-409C-BE32-E72D297353CC}">
              <c16:uniqueId val="{0000000D-0579-5347-A819-E51F82DE9938}"/>
            </c:ext>
          </c:extLst>
        </c:ser>
        <c:ser>
          <c:idx val="14"/>
          <c:order val="14"/>
          <c:tx>
            <c:strRef>
              <c:f>Europa!$P$2</c:f>
              <c:strCache>
                <c:ptCount val="1"/>
                <c:pt idx="0">
                  <c:v>31/mar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Europa!$P$3:$P$23</c:f>
            </c:numRef>
          </c:val>
          <c:extLst>
            <c:ext xmlns:c16="http://schemas.microsoft.com/office/drawing/2014/chart" uri="{C3380CC4-5D6E-409C-BE32-E72D297353CC}">
              <c16:uniqueId val="{0000000E-0579-5347-A819-E51F82DE9938}"/>
            </c:ext>
          </c:extLst>
        </c:ser>
        <c:ser>
          <c:idx val="15"/>
          <c:order val="15"/>
          <c:tx>
            <c:strRef>
              <c:f>Europa!$Q$2</c:f>
              <c:strCache>
                <c:ptCount val="1"/>
                <c:pt idx="0">
                  <c:v>01/abr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Europa!$Q$3:$Q$23</c:f>
            </c:numRef>
          </c:val>
          <c:extLst>
            <c:ext xmlns:c16="http://schemas.microsoft.com/office/drawing/2014/chart" uri="{C3380CC4-5D6E-409C-BE32-E72D297353CC}">
              <c16:uniqueId val="{0000000F-0579-5347-A819-E51F82DE9938}"/>
            </c:ext>
          </c:extLst>
        </c:ser>
        <c:ser>
          <c:idx val="16"/>
          <c:order val="16"/>
          <c:tx>
            <c:strRef>
              <c:f>Europa!$R$2</c:f>
              <c:strCache>
                <c:ptCount val="1"/>
                <c:pt idx="0">
                  <c:v>2/abr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Europa!$R$3:$R$23</c:f>
            </c:numRef>
          </c:val>
          <c:extLst>
            <c:ext xmlns:c16="http://schemas.microsoft.com/office/drawing/2014/chart" uri="{C3380CC4-5D6E-409C-BE32-E72D297353CC}">
              <c16:uniqueId val="{00000010-0579-5347-A819-E51F82DE9938}"/>
            </c:ext>
          </c:extLst>
        </c:ser>
        <c:ser>
          <c:idx val="17"/>
          <c:order val="17"/>
          <c:tx>
            <c:strRef>
              <c:f>Europa!$S$2</c:f>
              <c:strCache>
                <c:ptCount val="1"/>
                <c:pt idx="0">
                  <c:v>3/abr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Europa!$S$3:$S$23</c:f>
            </c:numRef>
          </c:val>
          <c:extLst>
            <c:ext xmlns:c16="http://schemas.microsoft.com/office/drawing/2014/chart" uri="{C3380CC4-5D6E-409C-BE32-E72D297353CC}">
              <c16:uniqueId val="{00000011-0579-5347-A819-E51F82DE9938}"/>
            </c:ext>
          </c:extLst>
        </c:ser>
        <c:ser>
          <c:idx val="18"/>
          <c:order val="18"/>
          <c:tx>
            <c:strRef>
              <c:f>Europa!$T$2</c:f>
              <c:strCache>
                <c:ptCount val="1"/>
                <c:pt idx="0">
                  <c:v>4/abr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Europa!$T$3:$T$23</c:f>
            </c:numRef>
          </c:val>
          <c:extLst>
            <c:ext xmlns:c16="http://schemas.microsoft.com/office/drawing/2014/chart" uri="{C3380CC4-5D6E-409C-BE32-E72D297353CC}">
              <c16:uniqueId val="{00000012-0579-5347-A819-E51F82DE9938}"/>
            </c:ext>
          </c:extLst>
        </c:ser>
        <c:ser>
          <c:idx val="19"/>
          <c:order val="19"/>
          <c:tx>
            <c:strRef>
              <c:f>Europa!$U$2</c:f>
              <c:strCache>
                <c:ptCount val="1"/>
                <c:pt idx="0">
                  <c:v>5/abr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Europa!$U$3:$U$23</c:f>
            </c:numRef>
          </c:val>
          <c:extLst>
            <c:ext xmlns:c16="http://schemas.microsoft.com/office/drawing/2014/chart" uri="{C3380CC4-5D6E-409C-BE32-E72D297353CC}">
              <c16:uniqueId val="{00000013-0579-5347-A819-E51F82DE9938}"/>
            </c:ext>
          </c:extLst>
        </c:ser>
        <c:ser>
          <c:idx val="20"/>
          <c:order val="20"/>
          <c:tx>
            <c:strRef>
              <c:f>Europa!$V$2</c:f>
              <c:strCache>
                <c:ptCount val="1"/>
                <c:pt idx="0">
                  <c:v>6/abr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Europa!$V$3:$V$23</c:f>
            </c:numRef>
          </c:val>
          <c:extLst>
            <c:ext xmlns:c16="http://schemas.microsoft.com/office/drawing/2014/chart" uri="{C3380CC4-5D6E-409C-BE32-E72D297353CC}">
              <c16:uniqueId val="{00000014-0579-5347-A819-E51F82DE9938}"/>
            </c:ext>
          </c:extLst>
        </c:ser>
        <c:ser>
          <c:idx val="21"/>
          <c:order val="21"/>
          <c:tx>
            <c:strRef>
              <c:f>Europa!$W$2</c:f>
              <c:strCache>
                <c:ptCount val="1"/>
                <c:pt idx="0">
                  <c:v>7/abr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Europa!$W$3:$W$23</c:f>
            </c:numRef>
          </c:val>
          <c:extLst>
            <c:ext xmlns:c16="http://schemas.microsoft.com/office/drawing/2014/chart" uri="{C3380CC4-5D6E-409C-BE32-E72D297353CC}">
              <c16:uniqueId val="{00000015-0579-5347-A819-E51F82DE9938}"/>
            </c:ext>
          </c:extLst>
        </c:ser>
        <c:ser>
          <c:idx val="22"/>
          <c:order val="22"/>
          <c:tx>
            <c:strRef>
              <c:f>Europa!$X$2</c:f>
              <c:strCache>
                <c:ptCount val="1"/>
                <c:pt idx="0">
                  <c:v>8/abr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Europa!$X$3:$X$23</c:f>
            </c:numRef>
          </c:val>
          <c:extLst>
            <c:ext xmlns:c16="http://schemas.microsoft.com/office/drawing/2014/chart" uri="{C3380CC4-5D6E-409C-BE32-E72D297353CC}">
              <c16:uniqueId val="{00000016-0579-5347-A819-E51F82DE9938}"/>
            </c:ext>
          </c:extLst>
        </c:ser>
        <c:ser>
          <c:idx val="23"/>
          <c:order val="23"/>
          <c:tx>
            <c:strRef>
              <c:f>Europa!$Y$2</c:f>
              <c:strCache>
                <c:ptCount val="1"/>
                <c:pt idx="0">
                  <c:v>9/abr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Europa!$Y$3:$Y$23</c:f>
            </c:numRef>
          </c:val>
          <c:extLst>
            <c:ext xmlns:c16="http://schemas.microsoft.com/office/drawing/2014/chart" uri="{C3380CC4-5D6E-409C-BE32-E72D297353CC}">
              <c16:uniqueId val="{00000017-0579-5347-A819-E51F82DE9938}"/>
            </c:ext>
          </c:extLst>
        </c:ser>
        <c:ser>
          <c:idx val="24"/>
          <c:order val="24"/>
          <c:tx>
            <c:strRef>
              <c:f>Europa!$Z$2</c:f>
              <c:strCache>
                <c:ptCount val="1"/>
                <c:pt idx="0">
                  <c:v>10/abr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Europa!$Z$3:$Z$23</c:f>
            </c:numRef>
          </c:val>
          <c:extLst>
            <c:ext xmlns:c16="http://schemas.microsoft.com/office/drawing/2014/chart" uri="{C3380CC4-5D6E-409C-BE32-E72D297353CC}">
              <c16:uniqueId val="{00000018-0579-5347-A819-E51F82DE9938}"/>
            </c:ext>
          </c:extLst>
        </c:ser>
        <c:ser>
          <c:idx val="25"/>
          <c:order val="25"/>
          <c:tx>
            <c:strRef>
              <c:f>Europa!$AA$2</c:f>
              <c:strCache>
                <c:ptCount val="1"/>
                <c:pt idx="0">
                  <c:v>11/abr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Europa!$AA$3:$AA$23</c:f>
            </c:numRef>
          </c:val>
          <c:extLst>
            <c:ext xmlns:c16="http://schemas.microsoft.com/office/drawing/2014/chart" uri="{C3380CC4-5D6E-409C-BE32-E72D297353CC}">
              <c16:uniqueId val="{00000019-0579-5347-A819-E51F82DE9938}"/>
            </c:ext>
          </c:extLst>
        </c:ser>
        <c:ser>
          <c:idx val="26"/>
          <c:order val="26"/>
          <c:tx>
            <c:strRef>
              <c:f>Europa!$AB$2</c:f>
              <c:strCache>
                <c:ptCount val="1"/>
                <c:pt idx="0">
                  <c:v>12/abr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Europa!$AB$3:$AB$23</c:f>
            </c:numRef>
          </c:val>
          <c:extLst>
            <c:ext xmlns:c16="http://schemas.microsoft.com/office/drawing/2014/chart" uri="{C3380CC4-5D6E-409C-BE32-E72D297353CC}">
              <c16:uniqueId val="{0000001A-0579-5347-A819-E51F82DE9938}"/>
            </c:ext>
          </c:extLst>
        </c:ser>
        <c:ser>
          <c:idx val="27"/>
          <c:order val="27"/>
          <c:tx>
            <c:strRef>
              <c:f>Europa!$AC$2</c:f>
              <c:strCache>
                <c:ptCount val="1"/>
                <c:pt idx="0">
                  <c:v>13/abr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Europa!$AC$3:$AC$23</c:f>
            </c:numRef>
          </c:val>
          <c:extLst>
            <c:ext xmlns:c16="http://schemas.microsoft.com/office/drawing/2014/chart" uri="{C3380CC4-5D6E-409C-BE32-E72D297353CC}">
              <c16:uniqueId val="{0000001B-0579-5347-A819-E51F82DE9938}"/>
            </c:ext>
          </c:extLst>
        </c:ser>
        <c:ser>
          <c:idx val="28"/>
          <c:order val="28"/>
          <c:tx>
            <c:strRef>
              <c:f>Europa!$AD$2</c:f>
              <c:strCache>
                <c:ptCount val="1"/>
                <c:pt idx="0">
                  <c:v>14/abr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Europa!$AD$3:$AD$23</c:f>
            </c:numRef>
          </c:val>
          <c:extLst>
            <c:ext xmlns:c16="http://schemas.microsoft.com/office/drawing/2014/chart" uri="{C3380CC4-5D6E-409C-BE32-E72D297353CC}">
              <c16:uniqueId val="{0000001C-0579-5347-A819-E51F82DE9938}"/>
            </c:ext>
          </c:extLst>
        </c:ser>
        <c:ser>
          <c:idx val="29"/>
          <c:order val="29"/>
          <c:tx>
            <c:strRef>
              <c:f>Europa!$AE$2</c:f>
              <c:strCache>
                <c:ptCount val="1"/>
                <c:pt idx="0">
                  <c:v>15/abr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Europa!$AE$3:$AE$23</c:f>
            </c:numRef>
          </c:val>
          <c:extLst>
            <c:ext xmlns:c16="http://schemas.microsoft.com/office/drawing/2014/chart" uri="{C3380CC4-5D6E-409C-BE32-E72D297353CC}">
              <c16:uniqueId val="{0000001D-0579-5347-A819-E51F82DE9938}"/>
            </c:ext>
          </c:extLst>
        </c:ser>
        <c:ser>
          <c:idx val="30"/>
          <c:order val="30"/>
          <c:tx>
            <c:strRef>
              <c:f>Europa!$AF$2</c:f>
              <c:strCache>
                <c:ptCount val="1"/>
                <c:pt idx="0">
                  <c:v>16/abr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Europa!$AF$3:$AF$23</c:f>
            </c:numRef>
          </c:val>
          <c:extLst>
            <c:ext xmlns:c16="http://schemas.microsoft.com/office/drawing/2014/chart" uri="{C3380CC4-5D6E-409C-BE32-E72D297353CC}">
              <c16:uniqueId val="{0000001E-0579-5347-A819-E51F82DE9938}"/>
            </c:ext>
          </c:extLst>
        </c:ser>
        <c:ser>
          <c:idx val="31"/>
          <c:order val="31"/>
          <c:tx>
            <c:strRef>
              <c:f>Europa!$AG$2</c:f>
              <c:strCache>
                <c:ptCount val="1"/>
                <c:pt idx="0">
                  <c:v>17/abr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Europa!$AG$3:$AG$23</c:f>
            </c:numRef>
          </c:val>
          <c:extLst>
            <c:ext xmlns:c16="http://schemas.microsoft.com/office/drawing/2014/chart" uri="{C3380CC4-5D6E-409C-BE32-E72D297353CC}">
              <c16:uniqueId val="{0000001F-0579-5347-A819-E51F82DE9938}"/>
            </c:ext>
          </c:extLst>
        </c:ser>
        <c:ser>
          <c:idx val="32"/>
          <c:order val="32"/>
          <c:tx>
            <c:strRef>
              <c:f>Europa!$AH$2</c:f>
              <c:strCache>
                <c:ptCount val="1"/>
                <c:pt idx="0">
                  <c:v>18/abr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Europa!$AH$3:$AH$23</c:f>
            </c:numRef>
          </c:val>
          <c:extLst>
            <c:ext xmlns:c16="http://schemas.microsoft.com/office/drawing/2014/chart" uri="{C3380CC4-5D6E-409C-BE32-E72D297353CC}">
              <c16:uniqueId val="{00000020-0579-5347-A819-E51F82DE9938}"/>
            </c:ext>
          </c:extLst>
        </c:ser>
        <c:ser>
          <c:idx val="33"/>
          <c:order val="33"/>
          <c:tx>
            <c:strRef>
              <c:f>Europa!$AI$2</c:f>
              <c:strCache>
                <c:ptCount val="1"/>
                <c:pt idx="0">
                  <c:v>19/abr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Europa!$AI$3:$AI$23</c:f>
            </c:numRef>
          </c:val>
          <c:extLst>
            <c:ext xmlns:c16="http://schemas.microsoft.com/office/drawing/2014/chart" uri="{C3380CC4-5D6E-409C-BE32-E72D297353CC}">
              <c16:uniqueId val="{00000021-0579-5347-A819-E51F82DE9938}"/>
            </c:ext>
          </c:extLst>
        </c:ser>
        <c:ser>
          <c:idx val="34"/>
          <c:order val="34"/>
          <c:tx>
            <c:strRef>
              <c:f>Europa!$AJ$2</c:f>
              <c:strCache>
                <c:ptCount val="1"/>
                <c:pt idx="0">
                  <c:v>20/abr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Europa!$AJ$3:$AJ$23</c:f>
            </c:numRef>
          </c:val>
          <c:extLst>
            <c:ext xmlns:c16="http://schemas.microsoft.com/office/drawing/2014/chart" uri="{C3380CC4-5D6E-409C-BE32-E72D297353CC}">
              <c16:uniqueId val="{00000022-0579-5347-A819-E51F82DE9938}"/>
            </c:ext>
          </c:extLst>
        </c:ser>
        <c:ser>
          <c:idx val="35"/>
          <c:order val="35"/>
          <c:tx>
            <c:strRef>
              <c:f>Europa!$AK$2</c:f>
              <c:strCache>
                <c:ptCount val="1"/>
                <c:pt idx="0">
                  <c:v>21/abr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Europa!$AK$3:$AK$23</c:f>
            </c:numRef>
          </c:val>
          <c:extLst>
            <c:ext xmlns:c16="http://schemas.microsoft.com/office/drawing/2014/chart" uri="{C3380CC4-5D6E-409C-BE32-E72D297353CC}">
              <c16:uniqueId val="{00000023-0579-5347-A819-E51F82DE9938}"/>
            </c:ext>
          </c:extLst>
        </c:ser>
        <c:ser>
          <c:idx val="36"/>
          <c:order val="36"/>
          <c:tx>
            <c:strRef>
              <c:f>Europa!$AL$2</c:f>
              <c:strCache>
                <c:ptCount val="1"/>
                <c:pt idx="0">
                  <c:v>22/abr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Europa!$AL$3:$AL$23</c:f>
            </c:numRef>
          </c:val>
          <c:extLst>
            <c:ext xmlns:c16="http://schemas.microsoft.com/office/drawing/2014/chart" uri="{C3380CC4-5D6E-409C-BE32-E72D297353CC}">
              <c16:uniqueId val="{00000024-0579-5347-A819-E51F82DE9938}"/>
            </c:ext>
          </c:extLst>
        </c:ser>
        <c:ser>
          <c:idx val="37"/>
          <c:order val="37"/>
          <c:tx>
            <c:strRef>
              <c:f>Europa!$AM$2</c:f>
              <c:strCache>
                <c:ptCount val="1"/>
                <c:pt idx="0">
                  <c:v>23/abr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Europa!$AM$3:$AM$23</c:f>
            </c:numRef>
          </c:val>
          <c:extLst>
            <c:ext xmlns:c16="http://schemas.microsoft.com/office/drawing/2014/chart" uri="{C3380CC4-5D6E-409C-BE32-E72D297353CC}">
              <c16:uniqueId val="{00000025-0579-5347-A819-E51F82DE9938}"/>
            </c:ext>
          </c:extLst>
        </c:ser>
        <c:ser>
          <c:idx val="38"/>
          <c:order val="38"/>
          <c:tx>
            <c:strRef>
              <c:f>Europa!$AN$2</c:f>
              <c:strCache>
                <c:ptCount val="1"/>
                <c:pt idx="0">
                  <c:v>24/abr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Europa!$AN$3:$AN$23</c:f>
            </c:numRef>
          </c:val>
          <c:extLst>
            <c:ext xmlns:c16="http://schemas.microsoft.com/office/drawing/2014/chart" uri="{C3380CC4-5D6E-409C-BE32-E72D297353CC}">
              <c16:uniqueId val="{00000026-0579-5347-A819-E51F82DE9938}"/>
            </c:ext>
          </c:extLst>
        </c:ser>
        <c:ser>
          <c:idx val="39"/>
          <c:order val="39"/>
          <c:tx>
            <c:strRef>
              <c:f>Europa!$AO$2</c:f>
              <c:strCache>
                <c:ptCount val="1"/>
                <c:pt idx="0">
                  <c:v>25/abr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Europa!$AO$3:$AO$23</c:f>
            </c:numRef>
          </c:val>
          <c:extLst>
            <c:ext xmlns:c16="http://schemas.microsoft.com/office/drawing/2014/chart" uri="{C3380CC4-5D6E-409C-BE32-E72D297353CC}">
              <c16:uniqueId val="{00000027-0579-5347-A819-E51F82DE9938}"/>
            </c:ext>
          </c:extLst>
        </c:ser>
        <c:ser>
          <c:idx val="40"/>
          <c:order val="40"/>
          <c:tx>
            <c:strRef>
              <c:f>Europa!$AP$2</c:f>
              <c:strCache>
                <c:ptCount val="1"/>
                <c:pt idx="0">
                  <c:v>26/abr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Europa!$AP$3:$AP$23</c:f>
            </c:numRef>
          </c:val>
          <c:extLst>
            <c:ext xmlns:c16="http://schemas.microsoft.com/office/drawing/2014/chart" uri="{C3380CC4-5D6E-409C-BE32-E72D297353CC}">
              <c16:uniqueId val="{00000028-0579-5347-A819-E51F82DE9938}"/>
            </c:ext>
          </c:extLst>
        </c:ser>
        <c:ser>
          <c:idx val="41"/>
          <c:order val="41"/>
          <c:tx>
            <c:strRef>
              <c:f>Europa!$AQ$2</c:f>
              <c:strCache>
                <c:ptCount val="1"/>
                <c:pt idx="0">
                  <c:v>27/abr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Europa!$AQ$3:$AQ$23</c:f>
            </c:numRef>
          </c:val>
          <c:extLst>
            <c:ext xmlns:c16="http://schemas.microsoft.com/office/drawing/2014/chart" uri="{C3380CC4-5D6E-409C-BE32-E72D297353CC}">
              <c16:uniqueId val="{00000029-0579-5347-A819-E51F82DE9938}"/>
            </c:ext>
          </c:extLst>
        </c:ser>
        <c:ser>
          <c:idx val="42"/>
          <c:order val="42"/>
          <c:tx>
            <c:strRef>
              <c:f>Europa!$AR$2</c:f>
              <c:strCache>
                <c:ptCount val="1"/>
                <c:pt idx="0">
                  <c:v>28/abr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Europa!$AR$3:$AR$23</c:f>
            </c:numRef>
          </c:val>
          <c:extLst>
            <c:ext xmlns:c16="http://schemas.microsoft.com/office/drawing/2014/chart" uri="{C3380CC4-5D6E-409C-BE32-E72D297353CC}">
              <c16:uniqueId val="{0000002A-0579-5347-A819-E51F82DE9938}"/>
            </c:ext>
          </c:extLst>
        </c:ser>
        <c:ser>
          <c:idx val="43"/>
          <c:order val="43"/>
          <c:tx>
            <c:strRef>
              <c:f>Europa!$AS$2</c:f>
              <c:strCache>
                <c:ptCount val="1"/>
                <c:pt idx="0">
                  <c:v>29/abr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Europa!$AS$3:$AS$23</c:f>
            </c:numRef>
          </c:val>
          <c:extLst>
            <c:ext xmlns:c16="http://schemas.microsoft.com/office/drawing/2014/chart" uri="{C3380CC4-5D6E-409C-BE32-E72D297353CC}">
              <c16:uniqueId val="{0000002B-0579-5347-A819-E51F82DE9938}"/>
            </c:ext>
          </c:extLst>
        </c:ser>
        <c:ser>
          <c:idx val="44"/>
          <c:order val="44"/>
          <c:tx>
            <c:strRef>
              <c:f>Europa!$AT$2</c:f>
              <c:strCache>
                <c:ptCount val="1"/>
                <c:pt idx="0">
                  <c:v>Δ%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Europa!$AT$3:$AT$23</c:f>
            </c:numRef>
          </c:val>
          <c:extLst>
            <c:ext xmlns:c16="http://schemas.microsoft.com/office/drawing/2014/chart" uri="{C3380CC4-5D6E-409C-BE32-E72D297353CC}">
              <c16:uniqueId val="{0000002C-0579-5347-A819-E51F82DE9938}"/>
            </c:ext>
          </c:extLst>
        </c:ser>
        <c:ser>
          <c:idx val="45"/>
          <c:order val="45"/>
          <c:tx>
            <c:strRef>
              <c:f>Europa!$AU$2</c:f>
              <c:strCache>
                <c:ptCount val="1"/>
                <c:pt idx="0">
                  <c:v>Casos  M/Hab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Europa!$AU$3:$AU$23</c:f>
            </c:numRef>
          </c:val>
          <c:extLst>
            <c:ext xmlns:c16="http://schemas.microsoft.com/office/drawing/2014/chart" uri="{C3380CC4-5D6E-409C-BE32-E72D297353CC}">
              <c16:uniqueId val="{0000002D-0579-5347-A819-E51F82DE9938}"/>
            </c:ext>
          </c:extLst>
        </c:ser>
        <c:ser>
          <c:idx val="46"/>
          <c:order val="46"/>
          <c:tx>
            <c:strRef>
              <c:f>Europa!$AV$2</c:f>
              <c:strCache>
                <c:ptCount val="1"/>
                <c:pt idx="0">
                  <c:v>Obit/25/3)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Europa!$AV$3:$AV$23</c:f>
            </c:numRef>
          </c:val>
          <c:extLst>
            <c:ext xmlns:c16="http://schemas.microsoft.com/office/drawing/2014/chart" uri="{C3380CC4-5D6E-409C-BE32-E72D297353CC}">
              <c16:uniqueId val="{0000002E-0579-5347-A819-E51F82DE9938}"/>
            </c:ext>
          </c:extLst>
        </c:ser>
        <c:ser>
          <c:idx val="47"/>
          <c:order val="47"/>
          <c:tx>
            <c:strRef>
              <c:f>Europa!$AW$2</c:f>
              <c:strCache>
                <c:ptCount val="1"/>
                <c:pt idx="0">
                  <c:v>Óbit(26/3)</c:v>
                </c:pt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Europa!$AW$3:$AW$23</c:f>
            </c:numRef>
          </c:val>
          <c:extLst>
            <c:ext xmlns:c16="http://schemas.microsoft.com/office/drawing/2014/chart" uri="{C3380CC4-5D6E-409C-BE32-E72D297353CC}">
              <c16:uniqueId val="{0000002F-0579-5347-A819-E51F82DE9938}"/>
            </c:ext>
          </c:extLst>
        </c:ser>
        <c:ser>
          <c:idx val="48"/>
          <c:order val="48"/>
          <c:tx>
            <c:strRef>
              <c:f>Europa!$AX$2</c:f>
              <c:strCache>
                <c:ptCount val="1"/>
                <c:pt idx="0">
                  <c:v>Óbit (27/3)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Europa!$AX$3:$AX$23</c:f>
            </c:numRef>
          </c:val>
          <c:extLst>
            <c:ext xmlns:c16="http://schemas.microsoft.com/office/drawing/2014/chart" uri="{C3380CC4-5D6E-409C-BE32-E72D297353CC}">
              <c16:uniqueId val="{00000030-0579-5347-A819-E51F82DE9938}"/>
            </c:ext>
          </c:extLst>
        </c:ser>
        <c:ser>
          <c:idx val="49"/>
          <c:order val="49"/>
          <c:tx>
            <c:strRef>
              <c:f>Europa!$AY$2</c:f>
              <c:strCache>
                <c:ptCount val="1"/>
                <c:pt idx="0">
                  <c:v>Óbit (28/3)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Europa!$AY$3:$AY$23</c:f>
            </c:numRef>
          </c:val>
          <c:extLst>
            <c:ext xmlns:c16="http://schemas.microsoft.com/office/drawing/2014/chart" uri="{C3380CC4-5D6E-409C-BE32-E72D297353CC}">
              <c16:uniqueId val="{00000031-0579-5347-A819-E51F82DE9938}"/>
            </c:ext>
          </c:extLst>
        </c:ser>
        <c:ser>
          <c:idx val="50"/>
          <c:order val="50"/>
          <c:tx>
            <c:strRef>
              <c:f>Europa!$AZ$2</c:f>
              <c:strCache>
                <c:ptCount val="1"/>
                <c:pt idx="0">
                  <c:v>Obit 29/3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Europa!$AZ$3:$AZ$23</c:f>
            </c:numRef>
          </c:val>
          <c:extLst>
            <c:ext xmlns:c16="http://schemas.microsoft.com/office/drawing/2014/chart" uri="{C3380CC4-5D6E-409C-BE32-E72D297353CC}">
              <c16:uniqueId val="{00000032-0579-5347-A819-E51F82DE9938}"/>
            </c:ext>
          </c:extLst>
        </c:ser>
        <c:ser>
          <c:idx val="51"/>
          <c:order val="51"/>
          <c:tx>
            <c:strRef>
              <c:f>Europa!$BA$2</c:f>
              <c:strCache>
                <c:ptCount val="1"/>
                <c:pt idx="0">
                  <c:v>30/mar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Europa!$BA$3:$BA$23</c:f>
            </c:numRef>
          </c:val>
          <c:extLst>
            <c:ext xmlns:c16="http://schemas.microsoft.com/office/drawing/2014/chart" uri="{C3380CC4-5D6E-409C-BE32-E72D297353CC}">
              <c16:uniqueId val="{00000033-0579-5347-A819-E51F82DE9938}"/>
            </c:ext>
          </c:extLst>
        </c:ser>
        <c:ser>
          <c:idx val="52"/>
          <c:order val="52"/>
          <c:tx>
            <c:strRef>
              <c:f>Europa!$BB$2</c:f>
              <c:strCache>
                <c:ptCount val="1"/>
                <c:pt idx="0">
                  <c:v>31/mar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Europa!$BB$3:$BB$23</c:f>
            </c:numRef>
          </c:val>
          <c:extLst>
            <c:ext xmlns:c16="http://schemas.microsoft.com/office/drawing/2014/chart" uri="{C3380CC4-5D6E-409C-BE32-E72D297353CC}">
              <c16:uniqueId val="{00000034-0579-5347-A819-E51F82DE9938}"/>
            </c:ext>
          </c:extLst>
        </c:ser>
        <c:ser>
          <c:idx val="53"/>
          <c:order val="53"/>
          <c:tx>
            <c:strRef>
              <c:f>Europa!$BC$2</c:f>
              <c:strCache>
                <c:ptCount val="1"/>
                <c:pt idx="0">
                  <c:v>01/abr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Europa!$BC$3:$BC$23</c:f>
            </c:numRef>
          </c:val>
          <c:extLst>
            <c:ext xmlns:c16="http://schemas.microsoft.com/office/drawing/2014/chart" uri="{C3380CC4-5D6E-409C-BE32-E72D297353CC}">
              <c16:uniqueId val="{00000035-0579-5347-A819-E51F82DE9938}"/>
            </c:ext>
          </c:extLst>
        </c:ser>
        <c:ser>
          <c:idx val="54"/>
          <c:order val="54"/>
          <c:tx>
            <c:strRef>
              <c:f>Europa!$BD$2</c:f>
              <c:strCache>
                <c:ptCount val="1"/>
                <c:pt idx="0">
                  <c:v>2/abr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Europa!$BD$3:$BD$23</c:f>
            </c:numRef>
          </c:val>
          <c:extLst>
            <c:ext xmlns:c16="http://schemas.microsoft.com/office/drawing/2014/chart" uri="{C3380CC4-5D6E-409C-BE32-E72D297353CC}">
              <c16:uniqueId val="{00000036-0579-5347-A819-E51F82DE9938}"/>
            </c:ext>
          </c:extLst>
        </c:ser>
        <c:ser>
          <c:idx val="55"/>
          <c:order val="55"/>
          <c:tx>
            <c:strRef>
              <c:f>Europa!$BE$2</c:f>
              <c:strCache>
                <c:ptCount val="1"/>
                <c:pt idx="0">
                  <c:v>3/abr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Europa!$BE$3:$BE$23</c:f>
            </c:numRef>
          </c:val>
          <c:extLst>
            <c:ext xmlns:c16="http://schemas.microsoft.com/office/drawing/2014/chart" uri="{C3380CC4-5D6E-409C-BE32-E72D297353CC}">
              <c16:uniqueId val="{00000037-0579-5347-A819-E51F82DE9938}"/>
            </c:ext>
          </c:extLst>
        </c:ser>
        <c:ser>
          <c:idx val="56"/>
          <c:order val="56"/>
          <c:tx>
            <c:strRef>
              <c:f>Europa!$BF$2</c:f>
              <c:strCache>
                <c:ptCount val="1"/>
                <c:pt idx="0">
                  <c:v>4/abr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Europa!$BF$3:$BF$23</c:f>
            </c:numRef>
          </c:val>
          <c:extLst>
            <c:ext xmlns:c16="http://schemas.microsoft.com/office/drawing/2014/chart" uri="{C3380CC4-5D6E-409C-BE32-E72D297353CC}">
              <c16:uniqueId val="{00000038-0579-5347-A819-E51F82DE9938}"/>
            </c:ext>
          </c:extLst>
        </c:ser>
        <c:ser>
          <c:idx val="57"/>
          <c:order val="57"/>
          <c:tx>
            <c:strRef>
              <c:f>Europa!$BG$2</c:f>
              <c:strCache>
                <c:ptCount val="1"/>
                <c:pt idx="0">
                  <c:v>5/abr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Europa!$BG$3:$BG$23</c:f>
            </c:numRef>
          </c:val>
          <c:extLst>
            <c:ext xmlns:c16="http://schemas.microsoft.com/office/drawing/2014/chart" uri="{C3380CC4-5D6E-409C-BE32-E72D297353CC}">
              <c16:uniqueId val="{00000039-0579-5347-A819-E51F82DE9938}"/>
            </c:ext>
          </c:extLst>
        </c:ser>
        <c:ser>
          <c:idx val="58"/>
          <c:order val="58"/>
          <c:tx>
            <c:strRef>
              <c:f>Europa!$BH$2</c:f>
              <c:strCache>
                <c:ptCount val="1"/>
                <c:pt idx="0">
                  <c:v>6/abr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Europa!$BH$3:$BH$23</c:f>
            </c:numRef>
          </c:val>
          <c:extLst>
            <c:ext xmlns:c16="http://schemas.microsoft.com/office/drawing/2014/chart" uri="{C3380CC4-5D6E-409C-BE32-E72D297353CC}">
              <c16:uniqueId val="{0000003A-0579-5347-A819-E51F82DE9938}"/>
            </c:ext>
          </c:extLst>
        </c:ser>
        <c:ser>
          <c:idx val="59"/>
          <c:order val="59"/>
          <c:tx>
            <c:strRef>
              <c:f>Europa!$BI$2</c:f>
              <c:strCache>
                <c:ptCount val="1"/>
                <c:pt idx="0">
                  <c:v>7/abr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Europa!$BI$3:$BI$23</c:f>
            </c:numRef>
          </c:val>
          <c:extLst>
            <c:ext xmlns:c16="http://schemas.microsoft.com/office/drawing/2014/chart" uri="{C3380CC4-5D6E-409C-BE32-E72D297353CC}">
              <c16:uniqueId val="{0000003B-0579-5347-A819-E51F82DE9938}"/>
            </c:ext>
          </c:extLst>
        </c:ser>
        <c:ser>
          <c:idx val="60"/>
          <c:order val="60"/>
          <c:tx>
            <c:strRef>
              <c:f>Europa!$BJ$2</c:f>
              <c:strCache>
                <c:ptCount val="1"/>
                <c:pt idx="0">
                  <c:v>8/abr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Europa!$BJ$3:$BJ$23</c:f>
            </c:numRef>
          </c:val>
          <c:extLst>
            <c:ext xmlns:c16="http://schemas.microsoft.com/office/drawing/2014/chart" uri="{C3380CC4-5D6E-409C-BE32-E72D297353CC}">
              <c16:uniqueId val="{0000003C-0579-5347-A819-E51F82DE9938}"/>
            </c:ext>
          </c:extLst>
        </c:ser>
        <c:ser>
          <c:idx val="61"/>
          <c:order val="61"/>
          <c:tx>
            <c:strRef>
              <c:f>Europa!$BK$2</c:f>
              <c:strCache>
                <c:ptCount val="1"/>
                <c:pt idx="0">
                  <c:v>9/abr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Europa!$BK$3:$BK$23</c:f>
            </c:numRef>
          </c:val>
          <c:extLst>
            <c:ext xmlns:c16="http://schemas.microsoft.com/office/drawing/2014/chart" uri="{C3380CC4-5D6E-409C-BE32-E72D297353CC}">
              <c16:uniqueId val="{0000003D-0579-5347-A819-E51F82DE9938}"/>
            </c:ext>
          </c:extLst>
        </c:ser>
        <c:ser>
          <c:idx val="62"/>
          <c:order val="62"/>
          <c:tx>
            <c:strRef>
              <c:f>Europa!$BL$2</c:f>
              <c:strCache>
                <c:ptCount val="1"/>
                <c:pt idx="0">
                  <c:v>10/abr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Europa!$BL$3:$BL$23</c:f>
            </c:numRef>
          </c:val>
          <c:extLst>
            <c:ext xmlns:c16="http://schemas.microsoft.com/office/drawing/2014/chart" uri="{C3380CC4-5D6E-409C-BE32-E72D297353CC}">
              <c16:uniqueId val="{0000003E-0579-5347-A819-E51F82DE9938}"/>
            </c:ext>
          </c:extLst>
        </c:ser>
        <c:ser>
          <c:idx val="63"/>
          <c:order val="63"/>
          <c:tx>
            <c:strRef>
              <c:f>Europa!$BM$2</c:f>
              <c:strCache>
                <c:ptCount val="1"/>
                <c:pt idx="0">
                  <c:v>11/abr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Europa!$BM$3:$BM$23</c:f>
            </c:numRef>
          </c:val>
          <c:extLst>
            <c:ext xmlns:c16="http://schemas.microsoft.com/office/drawing/2014/chart" uri="{C3380CC4-5D6E-409C-BE32-E72D297353CC}">
              <c16:uniqueId val="{0000003F-0579-5347-A819-E51F82DE9938}"/>
            </c:ext>
          </c:extLst>
        </c:ser>
        <c:ser>
          <c:idx val="64"/>
          <c:order val="64"/>
          <c:tx>
            <c:strRef>
              <c:f>Europa!$BN$2</c:f>
              <c:strCache>
                <c:ptCount val="1"/>
                <c:pt idx="0">
                  <c:v>12/abr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Europa!$BN$3:$BN$23</c:f>
            </c:numRef>
          </c:val>
          <c:extLst>
            <c:ext xmlns:c16="http://schemas.microsoft.com/office/drawing/2014/chart" uri="{C3380CC4-5D6E-409C-BE32-E72D297353CC}">
              <c16:uniqueId val="{00000040-0579-5347-A819-E51F82DE9938}"/>
            </c:ext>
          </c:extLst>
        </c:ser>
        <c:ser>
          <c:idx val="65"/>
          <c:order val="65"/>
          <c:tx>
            <c:strRef>
              <c:f>Europa!$BO$2</c:f>
              <c:strCache>
                <c:ptCount val="1"/>
                <c:pt idx="0">
                  <c:v>13/abr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Europa!$BO$3:$BO$23</c:f>
            </c:numRef>
          </c:val>
          <c:extLst>
            <c:ext xmlns:c16="http://schemas.microsoft.com/office/drawing/2014/chart" uri="{C3380CC4-5D6E-409C-BE32-E72D297353CC}">
              <c16:uniqueId val="{00000041-0579-5347-A819-E51F82DE9938}"/>
            </c:ext>
          </c:extLst>
        </c:ser>
        <c:ser>
          <c:idx val="66"/>
          <c:order val="66"/>
          <c:tx>
            <c:strRef>
              <c:f>Europa!$BP$2</c:f>
              <c:strCache>
                <c:ptCount val="1"/>
                <c:pt idx="0">
                  <c:v>14/abr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Europa!$BP$3:$BP$23</c:f>
            </c:numRef>
          </c:val>
          <c:extLst>
            <c:ext xmlns:c16="http://schemas.microsoft.com/office/drawing/2014/chart" uri="{C3380CC4-5D6E-409C-BE32-E72D297353CC}">
              <c16:uniqueId val="{00000042-0579-5347-A819-E51F82DE9938}"/>
            </c:ext>
          </c:extLst>
        </c:ser>
        <c:ser>
          <c:idx val="67"/>
          <c:order val="67"/>
          <c:tx>
            <c:strRef>
              <c:f>Europa!$BQ$2</c:f>
              <c:strCache>
                <c:ptCount val="1"/>
                <c:pt idx="0">
                  <c:v>15/abr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Europa!$BQ$3:$BQ$23</c:f>
            </c:numRef>
          </c:val>
          <c:extLst>
            <c:ext xmlns:c16="http://schemas.microsoft.com/office/drawing/2014/chart" uri="{C3380CC4-5D6E-409C-BE32-E72D297353CC}">
              <c16:uniqueId val="{00000043-0579-5347-A819-E51F82DE9938}"/>
            </c:ext>
          </c:extLst>
        </c:ser>
        <c:ser>
          <c:idx val="68"/>
          <c:order val="68"/>
          <c:tx>
            <c:strRef>
              <c:f>Europa!$BR$2</c:f>
              <c:strCache>
                <c:ptCount val="1"/>
                <c:pt idx="0">
                  <c:v>16/abr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Europa!$BR$3:$BR$23</c:f>
            </c:numRef>
          </c:val>
          <c:extLst>
            <c:ext xmlns:c16="http://schemas.microsoft.com/office/drawing/2014/chart" uri="{C3380CC4-5D6E-409C-BE32-E72D297353CC}">
              <c16:uniqueId val="{00000044-0579-5347-A819-E51F82DE9938}"/>
            </c:ext>
          </c:extLst>
        </c:ser>
        <c:ser>
          <c:idx val="69"/>
          <c:order val="69"/>
          <c:tx>
            <c:strRef>
              <c:f>Europa!$BS$2</c:f>
              <c:strCache>
                <c:ptCount val="1"/>
                <c:pt idx="0">
                  <c:v>17/abr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Europa!$BS$3:$BS$23</c:f>
            </c:numRef>
          </c:val>
          <c:extLst>
            <c:ext xmlns:c16="http://schemas.microsoft.com/office/drawing/2014/chart" uri="{C3380CC4-5D6E-409C-BE32-E72D297353CC}">
              <c16:uniqueId val="{00000045-0579-5347-A819-E51F82DE9938}"/>
            </c:ext>
          </c:extLst>
        </c:ser>
        <c:ser>
          <c:idx val="70"/>
          <c:order val="70"/>
          <c:tx>
            <c:strRef>
              <c:f>Europa!$BT$2</c:f>
              <c:strCache>
                <c:ptCount val="1"/>
                <c:pt idx="0">
                  <c:v>18/abr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Europa!$BT$3:$BT$23</c:f>
            </c:numRef>
          </c:val>
          <c:extLst>
            <c:ext xmlns:c16="http://schemas.microsoft.com/office/drawing/2014/chart" uri="{C3380CC4-5D6E-409C-BE32-E72D297353CC}">
              <c16:uniqueId val="{00000046-0579-5347-A819-E51F82DE9938}"/>
            </c:ext>
          </c:extLst>
        </c:ser>
        <c:ser>
          <c:idx val="71"/>
          <c:order val="71"/>
          <c:tx>
            <c:strRef>
              <c:f>Europa!$BU$2</c:f>
              <c:strCache>
                <c:ptCount val="1"/>
                <c:pt idx="0">
                  <c:v>19/abr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Europa!$BU$3:$BU$23</c:f>
            </c:numRef>
          </c:val>
          <c:extLst>
            <c:ext xmlns:c16="http://schemas.microsoft.com/office/drawing/2014/chart" uri="{C3380CC4-5D6E-409C-BE32-E72D297353CC}">
              <c16:uniqueId val="{00000047-0579-5347-A819-E51F82DE9938}"/>
            </c:ext>
          </c:extLst>
        </c:ser>
        <c:ser>
          <c:idx val="72"/>
          <c:order val="72"/>
          <c:tx>
            <c:strRef>
              <c:f>Europa!$BV$2</c:f>
              <c:strCache>
                <c:ptCount val="1"/>
                <c:pt idx="0">
                  <c:v>20/abr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Europa!$BV$3:$BV$23</c:f>
            </c:numRef>
          </c:val>
          <c:extLst>
            <c:ext xmlns:c16="http://schemas.microsoft.com/office/drawing/2014/chart" uri="{C3380CC4-5D6E-409C-BE32-E72D297353CC}">
              <c16:uniqueId val="{00000048-0579-5347-A819-E51F82DE9938}"/>
            </c:ext>
          </c:extLst>
        </c:ser>
        <c:ser>
          <c:idx val="73"/>
          <c:order val="73"/>
          <c:tx>
            <c:strRef>
              <c:f>Europa!$BW$2</c:f>
              <c:strCache>
                <c:ptCount val="1"/>
                <c:pt idx="0">
                  <c:v>21/abr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Europa!$BW$3:$BW$23</c:f>
            </c:numRef>
          </c:val>
          <c:extLst>
            <c:ext xmlns:c16="http://schemas.microsoft.com/office/drawing/2014/chart" uri="{C3380CC4-5D6E-409C-BE32-E72D297353CC}">
              <c16:uniqueId val="{00000049-0579-5347-A819-E51F82DE9938}"/>
            </c:ext>
          </c:extLst>
        </c:ser>
        <c:ser>
          <c:idx val="74"/>
          <c:order val="74"/>
          <c:tx>
            <c:strRef>
              <c:f>Europa!$BX$2</c:f>
              <c:strCache>
                <c:ptCount val="1"/>
                <c:pt idx="0">
                  <c:v>22/abr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Europa!$BX$3:$BX$23</c:f>
            </c:numRef>
          </c:val>
          <c:extLst>
            <c:ext xmlns:c16="http://schemas.microsoft.com/office/drawing/2014/chart" uri="{C3380CC4-5D6E-409C-BE32-E72D297353CC}">
              <c16:uniqueId val="{0000004A-0579-5347-A819-E51F82DE9938}"/>
            </c:ext>
          </c:extLst>
        </c:ser>
        <c:ser>
          <c:idx val="75"/>
          <c:order val="75"/>
          <c:tx>
            <c:strRef>
              <c:f>Europa!$BY$2</c:f>
              <c:strCache>
                <c:ptCount val="1"/>
                <c:pt idx="0">
                  <c:v>23/abr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Europa!$BY$3:$BY$23</c:f>
            </c:numRef>
          </c:val>
          <c:extLst>
            <c:ext xmlns:c16="http://schemas.microsoft.com/office/drawing/2014/chart" uri="{C3380CC4-5D6E-409C-BE32-E72D297353CC}">
              <c16:uniqueId val="{0000004B-0579-5347-A819-E51F82DE9938}"/>
            </c:ext>
          </c:extLst>
        </c:ser>
        <c:ser>
          <c:idx val="76"/>
          <c:order val="76"/>
          <c:tx>
            <c:strRef>
              <c:f>Europa!$BZ$2</c:f>
              <c:strCache>
                <c:ptCount val="1"/>
                <c:pt idx="0">
                  <c:v>24/abr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Europa!$BZ$3:$BZ$23</c:f>
            </c:numRef>
          </c:val>
          <c:extLst>
            <c:ext xmlns:c16="http://schemas.microsoft.com/office/drawing/2014/chart" uri="{C3380CC4-5D6E-409C-BE32-E72D297353CC}">
              <c16:uniqueId val="{0000004C-0579-5347-A819-E51F82DE9938}"/>
            </c:ext>
          </c:extLst>
        </c:ser>
        <c:ser>
          <c:idx val="77"/>
          <c:order val="77"/>
          <c:tx>
            <c:strRef>
              <c:f>Europa!$CA$2</c:f>
              <c:strCache>
                <c:ptCount val="1"/>
                <c:pt idx="0">
                  <c:v>25/abr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Europa!$CA$3:$CA$23</c:f>
            </c:numRef>
          </c:val>
          <c:extLst>
            <c:ext xmlns:c16="http://schemas.microsoft.com/office/drawing/2014/chart" uri="{C3380CC4-5D6E-409C-BE32-E72D297353CC}">
              <c16:uniqueId val="{0000004D-0579-5347-A819-E51F82DE9938}"/>
            </c:ext>
          </c:extLst>
        </c:ser>
        <c:ser>
          <c:idx val="78"/>
          <c:order val="78"/>
          <c:tx>
            <c:strRef>
              <c:f>Europa!$CB$2</c:f>
              <c:strCache>
                <c:ptCount val="1"/>
                <c:pt idx="0">
                  <c:v>26/abr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Europa!$CB$3:$CB$23</c:f>
            </c:numRef>
          </c:val>
          <c:extLst>
            <c:ext xmlns:c16="http://schemas.microsoft.com/office/drawing/2014/chart" uri="{C3380CC4-5D6E-409C-BE32-E72D297353CC}">
              <c16:uniqueId val="{0000004E-0579-5347-A819-E51F82DE9938}"/>
            </c:ext>
          </c:extLst>
        </c:ser>
        <c:ser>
          <c:idx val="79"/>
          <c:order val="79"/>
          <c:tx>
            <c:strRef>
              <c:f>Europa!$CC$2</c:f>
              <c:strCache>
                <c:ptCount val="1"/>
                <c:pt idx="0">
                  <c:v>27/abr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Europa!$CC$3:$CC$23</c:f>
            </c:numRef>
          </c:val>
          <c:extLst>
            <c:ext xmlns:c16="http://schemas.microsoft.com/office/drawing/2014/chart" uri="{C3380CC4-5D6E-409C-BE32-E72D297353CC}">
              <c16:uniqueId val="{0000004F-0579-5347-A819-E51F82DE9938}"/>
            </c:ext>
          </c:extLst>
        </c:ser>
        <c:ser>
          <c:idx val="80"/>
          <c:order val="80"/>
          <c:tx>
            <c:strRef>
              <c:f>Europa!$CD$2</c:f>
              <c:strCache>
                <c:ptCount val="1"/>
                <c:pt idx="0">
                  <c:v>28/abr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Europa!$CD$3:$CD$23</c:f>
            </c:numRef>
          </c:val>
          <c:extLst>
            <c:ext xmlns:c16="http://schemas.microsoft.com/office/drawing/2014/chart" uri="{C3380CC4-5D6E-409C-BE32-E72D297353CC}">
              <c16:uniqueId val="{00000050-0579-5347-A819-E51F82DE9938}"/>
            </c:ext>
          </c:extLst>
        </c:ser>
        <c:ser>
          <c:idx val="81"/>
          <c:order val="81"/>
          <c:tx>
            <c:strRef>
              <c:f>Europa!$CE$2</c:f>
              <c:strCache>
                <c:ptCount val="1"/>
                <c:pt idx="0">
                  <c:v>29/abr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Europa!$CE$3:$CE$23</c:f>
            </c:numRef>
          </c:val>
          <c:extLst>
            <c:ext xmlns:c16="http://schemas.microsoft.com/office/drawing/2014/chart" uri="{C3380CC4-5D6E-409C-BE32-E72D297353CC}">
              <c16:uniqueId val="{00000051-0579-5347-A819-E51F82DE9938}"/>
            </c:ext>
          </c:extLst>
        </c:ser>
        <c:ser>
          <c:idx val="82"/>
          <c:order val="82"/>
          <c:tx>
            <c:strRef>
              <c:f>Europa!$CF$2</c:f>
              <c:strCache>
                <c:ptCount val="1"/>
                <c:pt idx="0">
                  <c:v>Δ%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Europa!$CF$3:$CF$23</c:f>
            </c:numRef>
          </c:val>
          <c:extLst>
            <c:ext xmlns:c16="http://schemas.microsoft.com/office/drawing/2014/chart" uri="{C3380CC4-5D6E-409C-BE32-E72D297353CC}">
              <c16:uniqueId val="{00000052-0579-5347-A819-E51F82DE9938}"/>
            </c:ext>
          </c:extLst>
        </c:ser>
        <c:ser>
          <c:idx val="83"/>
          <c:order val="83"/>
          <c:tx>
            <c:strRef>
              <c:f>Europa!$CG$2</c:f>
              <c:strCache>
                <c:ptCount val="1"/>
                <c:pt idx="0">
                  <c:v>TxLet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Europa!$CG$3:$CG$23</c:f>
            </c:numRef>
          </c:val>
          <c:extLst>
            <c:ext xmlns:c16="http://schemas.microsoft.com/office/drawing/2014/chart" uri="{C3380CC4-5D6E-409C-BE32-E72D297353CC}">
              <c16:uniqueId val="{00000053-0579-5347-A819-E51F82DE9938}"/>
            </c:ext>
          </c:extLst>
        </c:ser>
        <c:ser>
          <c:idx val="84"/>
          <c:order val="84"/>
          <c:tx>
            <c:strRef>
              <c:f>Europa!$CH$2</c:f>
              <c:strCache>
                <c:ptCount val="1"/>
                <c:pt idx="0">
                  <c:v>Óbit  M/Hab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Europa!$CH$3:$CH$23</c:f>
            </c:numRef>
          </c:val>
          <c:extLst>
            <c:ext xmlns:c16="http://schemas.microsoft.com/office/drawing/2014/chart" uri="{C3380CC4-5D6E-409C-BE32-E72D297353CC}">
              <c16:uniqueId val="{00000054-0579-5347-A819-E51F82DE9938}"/>
            </c:ext>
          </c:extLst>
        </c:ser>
        <c:ser>
          <c:idx val="85"/>
          <c:order val="85"/>
          <c:tx>
            <c:strRef>
              <c:f>Europa!$CI$2</c:f>
              <c:strCache>
                <c:ptCount val="1"/>
                <c:pt idx="0">
                  <c:v>Testes (16/abr)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Europa!$CI$3:$CI$23</c:f>
            </c:numRef>
          </c:val>
          <c:extLst>
            <c:ext xmlns:c16="http://schemas.microsoft.com/office/drawing/2014/chart" uri="{C3380CC4-5D6E-409C-BE32-E72D297353CC}">
              <c16:uniqueId val="{00000055-0579-5347-A819-E51F82DE9938}"/>
            </c:ext>
          </c:extLst>
        </c:ser>
        <c:ser>
          <c:idx val="86"/>
          <c:order val="86"/>
          <c:tx>
            <c:strRef>
              <c:f>Europa!$CJ$2</c:f>
              <c:strCache>
                <c:ptCount val="1"/>
                <c:pt idx="0">
                  <c:v>Testes (17/abr)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Europa!$CJ$3:$CJ$23</c:f>
            </c:numRef>
          </c:val>
          <c:extLst>
            <c:ext xmlns:c16="http://schemas.microsoft.com/office/drawing/2014/chart" uri="{C3380CC4-5D6E-409C-BE32-E72D297353CC}">
              <c16:uniqueId val="{00000056-0579-5347-A819-E51F82DE9938}"/>
            </c:ext>
          </c:extLst>
        </c:ser>
        <c:ser>
          <c:idx val="87"/>
          <c:order val="87"/>
          <c:tx>
            <c:strRef>
              <c:f>Europa!$CK$2</c:f>
              <c:strCache>
                <c:ptCount val="1"/>
                <c:pt idx="0">
                  <c:v>Testes por M/Hab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Europa!$CK$3:$CK$23</c:f>
            </c:numRef>
          </c:val>
          <c:extLst>
            <c:ext xmlns:c16="http://schemas.microsoft.com/office/drawing/2014/chart" uri="{C3380CC4-5D6E-409C-BE32-E72D297353CC}">
              <c16:uniqueId val="{00000057-0579-5347-A819-E51F82DE9938}"/>
            </c:ext>
          </c:extLst>
        </c:ser>
        <c:ser>
          <c:idx val="88"/>
          <c:order val="88"/>
          <c:tx>
            <c:strRef>
              <c:f>Europa!$CL$2</c:f>
              <c:strCache>
                <c:ptCount val="1"/>
                <c:pt idx="0">
                  <c:v>Testes por M/Hab (29 abr)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52F-EF4E-8FDD-435D7540BC0A}"/>
              </c:ext>
            </c:extLst>
          </c:dPt>
          <c:cat>
            <c:strRef>
              <c:f>Europa!$A$3:$A$23</c:f>
              <c:strCache>
                <c:ptCount val="20"/>
                <c:pt idx="0">
                  <c:v>Chipre</c:v>
                </c:pt>
                <c:pt idx="1">
                  <c:v>Lituania</c:v>
                </c:pt>
                <c:pt idx="2">
                  <c:v>Estonia</c:v>
                </c:pt>
                <c:pt idx="3">
                  <c:v>Portugal</c:v>
                </c:pt>
                <c:pt idx="4">
                  <c:v>Israel</c:v>
                </c:pt>
                <c:pt idx="5">
                  <c:v>Itália</c:v>
                </c:pt>
                <c:pt idx="6">
                  <c:v>Noruega</c:v>
                </c:pt>
                <c:pt idx="7">
                  <c:v>Irlanda</c:v>
                </c:pt>
                <c:pt idx="8">
                  <c:v>Dinamarca</c:v>
                </c:pt>
                <c:pt idx="9">
                  <c:v>Alemanha</c:v>
                </c:pt>
                <c:pt idx="10">
                  <c:v>Espanha</c:v>
                </c:pt>
                <c:pt idx="11">
                  <c:v>Suiça</c:v>
                </c:pt>
                <c:pt idx="12">
                  <c:v>Letónia</c:v>
                </c:pt>
                <c:pt idx="13">
                  <c:v>Austria</c:v>
                </c:pt>
                <c:pt idx="14">
                  <c:v>Russia</c:v>
                </c:pt>
                <c:pt idx="15">
                  <c:v>Rep Checa</c:v>
                </c:pt>
                <c:pt idx="16">
                  <c:v>Bélgica</c:v>
                </c:pt>
                <c:pt idx="17">
                  <c:v>Finlandia</c:v>
                </c:pt>
                <c:pt idx="18">
                  <c:v>Holanda</c:v>
                </c:pt>
                <c:pt idx="19">
                  <c:v>Reino Unido</c:v>
                </c:pt>
              </c:strCache>
            </c:strRef>
          </c:cat>
          <c:val>
            <c:numRef>
              <c:f>Europa!$CL$3:$CL$23</c:f>
              <c:numCache>
                <c:formatCode>General</c:formatCode>
                <c:ptCount val="20"/>
                <c:pt idx="0">
                  <c:v>44079</c:v>
                </c:pt>
                <c:pt idx="1">
                  <c:v>43420</c:v>
                </c:pt>
                <c:pt idx="2">
                  <c:v>38588</c:v>
                </c:pt>
                <c:pt idx="3" formatCode="0">
                  <c:v>37223</c:v>
                </c:pt>
                <c:pt idx="4" formatCode="0">
                  <c:v>36177</c:v>
                </c:pt>
                <c:pt idx="5" formatCode="0">
                  <c:v>31603</c:v>
                </c:pt>
                <c:pt idx="6" formatCode="0">
                  <c:v>31197</c:v>
                </c:pt>
                <c:pt idx="7">
                  <c:v>31179</c:v>
                </c:pt>
                <c:pt idx="8" formatCode="0">
                  <c:v>31087</c:v>
                </c:pt>
                <c:pt idx="9" formatCode="0">
                  <c:v>30400</c:v>
                </c:pt>
                <c:pt idx="10" formatCode="0">
                  <c:v>30253</c:v>
                </c:pt>
                <c:pt idx="11" formatCode="0">
                  <c:v>30100</c:v>
                </c:pt>
                <c:pt idx="12">
                  <c:v>29059</c:v>
                </c:pt>
                <c:pt idx="13" formatCode="0">
                  <c:v>27509</c:v>
                </c:pt>
                <c:pt idx="14" formatCode="0">
                  <c:v>22638</c:v>
                </c:pt>
                <c:pt idx="15" formatCode="0">
                  <c:v>21943</c:v>
                </c:pt>
                <c:pt idx="16" formatCode="0">
                  <c:v>19563</c:v>
                </c:pt>
                <c:pt idx="17" formatCode="0">
                  <c:v>16207</c:v>
                </c:pt>
                <c:pt idx="18" formatCode="0">
                  <c:v>12453</c:v>
                </c:pt>
                <c:pt idx="19" formatCode="0">
                  <c:v>12058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0579-5347-A819-E51F82DE9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4574360"/>
        <c:axId val="764576656"/>
      </c:barChart>
      <c:catAx>
        <c:axId val="764574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764576656"/>
        <c:crosses val="autoZero"/>
        <c:auto val="1"/>
        <c:lblAlgn val="ctr"/>
        <c:lblOffset val="100"/>
        <c:noMultiLvlLbl val="0"/>
      </c:catAx>
      <c:valAx>
        <c:axId val="7645766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76457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Distribuição do número de casos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title>
    <c:autoTitleDeleted val="0"/>
    <c:plotArea>
      <c:layout/>
      <c:areaChart>
        <c:grouping val="percentStacked"/>
        <c:varyColors val="0"/>
        <c:ser>
          <c:idx val="1"/>
          <c:order val="0"/>
          <c:tx>
            <c:strRef>
              <c:f>Dados!$Q$1</c:f>
              <c:strCache>
                <c:ptCount val="1"/>
                <c:pt idx="0">
                  <c:v>Nº internados em UCI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extLst>
                <c:ext xmlns:c15="http://schemas.microsoft.com/office/drawing/2012/chart" uri="{02D57815-91ED-43cb-92C2-25804820EDAC}">
                  <c15:fullRef>
                    <c15:sqref>Dados!$C$1:$C$59</c15:sqref>
                  </c15:fullRef>
                </c:ext>
              </c:extLst>
              <c:f>Dados!$C$2:$C$59</c:f>
              <c:strCache>
                <c:ptCount val="58"/>
                <c:pt idx="0">
                  <c:v>2/mar</c:v>
                </c:pt>
                <c:pt idx="1">
                  <c:v>3/mar</c:v>
                </c:pt>
                <c:pt idx="2">
                  <c:v>4/mar</c:v>
                </c:pt>
                <c:pt idx="3">
                  <c:v>5/mar</c:v>
                </c:pt>
                <c:pt idx="4">
                  <c:v>6/mar</c:v>
                </c:pt>
                <c:pt idx="5">
                  <c:v>7/mar</c:v>
                </c:pt>
                <c:pt idx="6">
                  <c:v>8/mar</c:v>
                </c:pt>
                <c:pt idx="7">
                  <c:v>9/mar</c:v>
                </c:pt>
                <c:pt idx="8">
                  <c:v>10/mar</c:v>
                </c:pt>
                <c:pt idx="9">
                  <c:v>11/mar</c:v>
                </c:pt>
                <c:pt idx="10">
                  <c:v>12/mar</c:v>
                </c:pt>
                <c:pt idx="11">
                  <c:v>13/mar</c:v>
                </c:pt>
                <c:pt idx="12">
                  <c:v>14/mar</c:v>
                </c:pt>
                <c:pt idx="13">
                  <c:v>15/mar</c:v>
                </c:pt>
                <c:pt idx="14">
                  <c:v>16/mar</c:v>
                </c:pt>
                <c:pt idx="15">
                  <c:v>17/mar</c:v>
                </c:pt>
                <c:pt idx="16">
                  <c:v>18/mar</c:v>
                </c:pt>
                <c:pt idx="17">
                  <c:v>19/mar</c:v>
                </c:pt>
                <c:pt idx="18">
                  <c:v>20/mar</c:v>
                </c:pt>
                <c:pt idx="19">
                  <c:v>21/mar</c:v>
                </c:pt>
                <c:pt idx="20">
                  <c:v>22/mar</c:v>
                </c:pt>
                <c:pt idx="21">
                  <c:v>23/mar</c:v>
                </c:pt>
                <c:pt idx="22">
                  <c:v>24/mar</c:v>
                </c:pt>
                <c:pt idx="23">
                  <c:v>25/mar</c:v>
                </c:pt>
                <c:pt idx="24">
                  <c:v>26/mar</c:v>
                </c:pt>
                <c:pt idx="25">
                  <c:v>27/mar</c:v>
                </c:pt>
                <c:pt idx="26">
                  <c:v>28/mar</c:v>
                </c:pt>
                <c:pt idx="27">
                  <c:v>29/mar</c:v>
                </c:pt>
                <c:pt idx="28">
                  <c:v>30/mar</c:v>
                </c:pt>
                <c:pt idx="29">
                  <c:v>31/mar</c:v>
                </c:pt>
                <c:pt idx="30">
                  <c:v>1/abr</c:v>
                </c:pt>
                <c:pt idx="31">
                  <c:v>2/abr</c:v>
                </c:pt>
                <c:pt idx="32">
                  <c:v>3/abr</c:v>
                </c:pt>
                <c:pt idx="33">
                  <c:v>4/abr</c:v>
                </c:pt>
                <c:pt idx="34">
                  <c:v>5/abr</c:v>
                </c:pt>
                <c:pt idx="35">
                  <c:v>6/abr</c:v>
                </c:pt>
                <c:pt idx="36">
                  <c:v>7/abr</c:v>
                </c:pt>
                <c:pt idx="37">
                  <c:v>8/abr</c:v>
                </c:pt>
                <c:pt idx="38">
                  <c:v>9/abr</c:v>
                </c:pt>
                <c:pt idx="39">
                  <c:v>10/abr</c:v>
                </c:pt>
                <c:pt idx="40">
                  <c:v>11/abr</c:v>
                </c:pt>
                <c:pt idx="41">
                  <c:v>12/abr</c:v>
                </c:pt>
                <c:pt idx="42">
                  <c:v>13/abr</c:v>
                </c:pt>
                <c:pt idx="43">
                  <c:v>14/abr</c:v>
                </c:pt>
                <c:pt idx="44">
                  <c:v>15/abr</c:v>
                </c:pt>
                <c:pt idx="45">
                  <c:v>16/abr</c:v>
                </c:pt>
                <c:pt idx="46">
                  <c:v>17/abr</c:v>
                </c:pt>
                <c:pt idx="47">
                  <c:v>18/abr</c:v>
                </c:pt>
                <c:pt idx="48">
                  <c:v>19/abr</c:v>
                </c:pt>
                <c:pt idx="49">
                  <c:v>20/abr</c:v>
                </c:pt>
                <c:pt idx="50">
                  <c:v>21/abr</c:v>
                </c:pt>
                <c:pt idx="51">
                  <c:v>22/abr</c:v>
                </c:pt>
                <c:pt idx="52">
                  <c:v>23/abr</c:v>
                </c:pt>
                <c:pt idx="53">
                  <c:v>24/abr</c:v>
                </c:pt>
                <c:pt idx="54">
                  <c:v>25/abr</c:v>
                </c:pt>
                <c:pt idx="55">
                  <c:v>26/abr</c:v>
                </c:pt>
                <c:pt idx="56">
                  <c:v>27/abr</c:v>
                </c:pt>
                <c:pt idx="57">
                  <c:v>28/abr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Dados!$Q$2:$Q$61</c15:sqref>
                  </c15:fullRef>
                </c:ext>
              </c:extLst>
              <c:f>Dados!$Q$3:$Q$61</c:f>
              <c:numCache>
                <c:formatCode>General</c:formatCode>
                <c:ptCount val="59"/>
                <c:pt idx="11">
                  <c:v>10</c:v>
                </c:pt>
                <c:pt idx="12">
                  <c:v>9</c:v>
                </c:pt>
                <c:pt idx="13">
                  <c:v>18</c:v>
                </c:pt>
                <c:pt idx="14">
                  <c:v>17</c:v>
                </c:pt>
                <c:pt idx="15">
                  <c:v>20</c:v>
                </c:pt>
                <c:pt idx="16">
                  <c:v>20</c:v>
                </c:pt>
                <c:pt idx="17">
                  <c:v>26</c:v>
                </c:pt>
                <c:pt idx="18">
                  <c:v>35</c:v>
                </c:pt>
                <c:pt idx="19">
                  <c:v>41</c:v>
                </c:pt>
                <c:pt idx="20">
                  <c:v>47</c:v>
                </c:pt>
                <c:pt idx="21">
                  <c:v>48</c:v>
                </c:pt>
                <c:pt idx="22">
                  <c:v>61</c:v>
                </c:pt>
                <c:pt idx="23">
                  <c:v>61</c:v>
                </c:pt>
                <c:pt idx="24">
                  <c:v>71</c:v>
                </c:pt>
                <c:pt idx="25">
                  <c:v>89</c:v>
                </c:pt>
                <c:pt idx="26">
                  <c:v>138</c:v>
                </c:pt>
                <c:pt idx="27">
                  <c:v>164</c:v>
                </c:pt>
                <c:pt idx="28">
                  <c:v>188</c:v>
                </c:pt>
                <c:pt idx="29">
                  <c:v>230</c:v>
                </c:pt>
                <c:pt idx="30">
                  <c:v>240</c:v>
                </c:pt>
                <c:pt idx="31">
                  <c:v>245</c:v>
                </c:pt>
                <c:pt idx="32">
                  <c:v>251</c:v>
                </c:pt>
                <c:pt idx="33">
                  <c:v>267</c:v>
                </c:pt>
                <c:pt idx="34">
                  <c:v>270</c:v>
                </c:pt>
                <c:pt idx="35">
                  <c:v>271</c:v>
                </c:pt>
                <c:pt idx="36">
                  <c:v>245</c:v>
                </c:pt>
                <c:pt idx="37">
                  <c:v>241</c:v>
                </c:pt>
                <c:pt idx="38">
                  <c:v>226</c:v>
                </c:pt>
                <c:pt idx="39">
                  <c:v>233</c:v>
                </c:pt>
                <c:pt idx="40">
                  <c:v>228</c:v>
                </c:pt>
                <c:pt idx="41">
                  <c:v>188</c:v>
                </c:pt>
                <c:pt idx="42">
                  <c:v>218</c:v>
                </c:pt>
                <c:pt idx="43">
                  <c:v>208</c:v>
                </c:pt>
                <c:pt idx="44">
                  <c:v>229</c:v>
                </c:pt>
                <c:pt idx="45">
                  <c:v>222</c:v>
                </c:pt>
                <c:pt idx="46">
                  <c:v>228</c:v>
                </c:pt>
                <c:pt idx="47">
                  <c:v>224</c:v>
                </c:pt>
                <c:pt idx="48">
                  <c:v>215</c:v>
                </c:pt>
                <c:pt idx="49">
                  <c:v>213</c:v>
                </c:pt>
                <c:pt idx="50">
                  <c:v>207</c:v>
                </c:pt>
                <c:pt idx="51">
                  <c:v>204</c:v>
                </c:pt>
                <c:pt idx="52">
                  <c:v>188</c:v>
                </c:pt>
                <c:pt idx="53">
                  <c:v>186</c:v>
                </c:pt>
                <c:pt idx="54">
                  <c:v>182</c:v>
                </c:pt>
                <c:pt idx="55">
                  <c:v>176</c:v>
                </c:pt>
                <c:pt idx="56">
                  <c:v>172</c:v>
                </c:pt>
                <c:pt idx="57">
                  <c:v>169</c:v>
                </c:pt>
                <c:pt idx="58" formatCode="0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0-D442-85E1-5DB2D02F7BD4}"/>
            </c:ext>
          </c:extLst>
        </c:ser>
        <c:ser>
          <c:idx val="0"/>
          <c:order val="1"/>
          <c:tx>
            <c:strRef>
              <c:f>Dados!$P$1</c:f>
              <c:strCache>
                <c:ptCount val="1"/>
                <c:pt idx="0">
                  <c:v>Nº casos internados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extLst>
                <c:ext xmlns:c15="http://schemas.microsoft.com/office/drawing/2012/chart" uri="{02D57815-91ED-43cb-92C2-25804820EDAC}">
                  <c15:fullRef>
                    <c15:sqref>Dados!$C$1:$C$59</c15:sqref>
                  </c15:fullRef>
                </c:ext>
              </c:extLst>
              <c:f>Dados!$C$2:$C$59</c:f>
              <c:strCache>
                <c:ptCount val="58"/>
                <c:pt idx="0">
                  <c:v>2/mar</c:v>
                </c:pt>
                <c:pt idx="1">
                  <c:v>3/mar</c:v>
                </c:pt>
                <c:pt idx="2">
                  <c:v>4/mar</c:v>
                </c:pt>
                <c:pt idx="3">
                  <c:v>5/mar</c:v>
                </c:pt>
                <c:pt idx="4">
                  <c:v>6/mar</c:v>
                </c:pt>
                <c:pt idx="5">
                  <c:v>7/mar</c:v>
                </c:pt>
                <c:pt idx="6">
                  <c:v>8/mar</c:v>
                </c:pt>
                <c:pt idx="7">
                  <c:v>9/mar</c:v>
                </c:pt>
                <c:pt idx="8">
                  <c:v>10/mar</c:v>
                </c:pt>
                <c:pt idx="9">
                  <c:v>11/mar</c:v>
                </c:pt>
                <c:pt idx="10">
                  <c:v>12/mar</c:v>
                </c:pt>
                <c:pt idx="11">
                  <c:v>13/mar</c:v>
                </c:pt>
                <c:pt idx="12">
                  <c:v>14/mar</c:v>
                </c:pt>
                <c:pt idx="13">
                  <c:v>15/mar</c:v>
                </c:pt>
                <c:pt idx="14">
                  <c:v>16/mar</c:v>
                </c:pt>
                <c:pt idx="15">
                  <c:v>17/mar</c:v>
                </c:pt>
                <c:pt idx="16">
                  <c:v>18/mar</c:v>
                </c:pt>
                <c:pt idx="17">
                  <c:v>19/mar</c:v>
                </c:pt>
                <c:pt idx="18">
                  <c:v>20/mar</c:v>
                </c:pt>
                <c:pt idx="19">
                  <c:v>21/mar</c:v>
                </c:pt>
                <c:pt idx="20">
                  <c:v>22/mar</c:v>
                </c:pt>
                <c:pt idx="21">
                  <c:v>23/mar</c:v>
                </c:pt>
                <c:pt idx="22">
                  <c:v>24/mar</c:v>
                </c:pt>
                <c:pt idx="23">
                  <c:v>25/mar</c:v>
                </c:pt>
                <c:pt idx="24">
                  <c:v>26/mar</c:v>
                </c:pt>
                <c:pt idx="25">
                  <c:v>27/mar</c:v>
                </c:pt>
                <c:pt idx="26">
                  <c:v>28/mar</c:v>
                </c:pt>
                <c:pt idx="27">
                  <c:v>29/mar</c:v>
                </c:pt>
                <c:pt idx="28">
                  <c:v>30/mar</c:v>
                </c:pt>
                <c:pt idx="29">
                  <c:v>31/mar</c:v>
                </c:pt>
                <c:pt idx="30">
                  <c:v>1/abr</c:v>
                </c:pt>
                <c:pt idx="31">
                  <c:v>2/abr</c:v>
                </c:pt>
                <c:pt idx="32">
                  <c:v>3/abr</c:v>
                </c:pt>
                <c:pt idx="33">
                  <c:v>4/abr</c:v>
                </c:pt>
                <c:pt idx="34">
                  <c:v>5/abr</c:v>
                </c:pt>
                <c:pt idx="35">
                  <c:v>6/abr</c:v>
                </c:pt>
                <c:pt idx="36">
                  <c:v>7/abr</c:v>
                </c:pt>
                <c:pt idx="37">
                  <c:v>8/abr</c:v>
                </c:pt>
                <c:pt idx="38">
                  <c:v>9/abr</c:v>
                </c:pt>
                <c:pt idx="39">
                  <c:v>10/abr</c:v>
                </c:pt>
                <c:pt idx="40">
                  <c:v>11/abr</c:v>
                </c:pt>
                <c:pt idx="41">
                  <c:v>12/abr</c:v>
                </c:pt>
                <c:pt idx="42">
                  <c:v>13/abr</c:v>
                </c:pt>
                <c:pt idx="43">
                  <c:v>14/abr</c:v>
                </c:pt>
                <c:pt idx="44">
                  <c:v>15/abr</c:v>
                </c:pt>
                <c:pt idx="45">
                  <c:v>16/abr</c:v>
                </c:pt>
                <c:pt idx="46">
                  <c:v>17/abr</c:v>
                </c:pt>
                <c:pt idx="47">
                  <c:v>18/abr</c:v>
                </c:pt>
                <c:pt idx="48">
                  <c:v>19/abr</c:v>
                </c:pt>
                <c:pt idx="49">
                  <c:v>20/abr</c:v>
                </c:pt>
                <c:pt idx="50">
                  <c:v>21/abr</c:v>
                </c:pt>
                <c:pt idx="51">
                  <c:v>22/abr</c:v>
                </c:pt>
                <c:pt idx="52">
                  <c:v>23/abr</c:v>
                </c:pt>
                <c:pt idx="53">
                  <c:v>24/abr</c:v>
                </c:pt>
                <c:pt idx="54">
                  <c:v>25/abr</c:v>
                </c:pt>
                <c:pt idx="55">
                  <c:v>26/abr</c:v>
                </c:pt>
                <c:pt idx="56">
                  <c:v>27/abr</c:v>
                </c:pt>
                <c:pt idx="57">
                  <c:v>28/abr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Dados!$P$2:$P$61</c15:sqref>
                  </c15:fullRef>
                </c:ext>
              </c:extLst>
              <c:f>Dados!$P$3:$P$61</c:f>
              <c:numCache>
                <c:formatCode>General</c:formatCode>
                <c:ptCount val="59"/>
                <c:pt idx="2">
                  <c:v>9</c:v>
                </c:pt>
                <c:pt idx="3">
                  <c:v>13</c:v>
                </c:pt>
                <c:pt idx="4">
                  <c:v>21</c:v>
                </c:pt>
                <c:pt idx="5">
                  <c:v>30</c:v>
                </c:pt>
                <c:pt idx="6">
                  <c:v>38</c:v>
                </c:pt>
                <c:pt idx="7">
                  <c:v>40</c:v>
                </c:pt>
                <c:pt idx="8">
                  <c:v>57</c:v>
                </c:pt>
                <c:pt idx="9">
                  <c:v>69</c:v>
                </c:pt>
                <c:pt idx="10">
                  <c:v>107</c:v>
                </c:pt>
                <c:pt idx="11">
                  <c:v>114</c:v>
                </c:pt>
                <c:pt idx="12">
                  <c:v>139</c:v>
                </c:pt>
                <c:pt idx="13">
                  <c:v>139</c:v>
                </c:pt>
                <c:pt idx="14">
                  <c:v>206</c:v>
                </c:pt>
                <c:pt idx="15">
                  <c:v>89</c:v>
                </c:pt>
                <c:pt idx="16">
                  <c:v>89</c:v>
                </c:pt>
                <c:pt idx="17">
                  <c:v>126</c:v>
                </c:pt>
                <c:pt idx="18">
                  <c:v>156</c:v>
                </c:pt>
                <c:pt idx="19">
                  <c:v>169</c:v>
                </c:pt>
                <c:pt idx="20">
                  <c:v>201</c:v>
                </c:pt>
                <c:pt idx="21">
                  <c:v>203</c:v>
                </c:pt>
                <c:pt idx="22">
                  <c:v>276</c:v>
                </c:pt>
                <c:pt idx="23">
                  <c:v>191</c:v>
                </c:pt>
                <c:pt idx="24">
                  <c:v>354</c:v>
                </c:pt>
                <c:pt idx="25">
                  <c:v>418</c:v>
                </c:pt>
                <c:pt idx="26">
                  <c:v>486</c:v>
                </c:pt>
                <c:pt idx="27">
                  <c:v>571</c:v>
                </c:pt>
                <c:pt idx="28">
                  <c:v>627</c:v>
                </c:pt>
                <c:pt idx="29">
                  <c:v>726</c:v>
                </c:pt>
                <c:pt idx="30">
                  <c:v>1042</c:v>
                </c:pt>
                <c:pt idx="31">
                  <c:v>1058</c:v>
                </c:pt>
                <c:pt idx="32">
                  <c:v>1075</c:v>
                </c:pt>
                <c:pt idx="33">
                  <c:v>1084</c:v>
                </c:pt>
                <c:pt idx="34">
                  <c:v>1099</c:v>
                </c:pt>
                <c:pt idx="35">
                  <c:v>1180</c:v>
                </c:pt>
                <c:pt idx="36">
                  <c:v>1211</c:v>
                </c:pt>
                <c:pt idx="37">
                  <c:v>1173</c:v>
                </c:pt>
                <c:pt idx="38">
                  <c:v>1179</c:v>
                </c:pt>
                <c:pt idx="39">
                  <c:v>1175</c:v>
                </c:pt>
                <c:pt idx="40">
                  <c:v>1177</c:v>
                </c:pt>
                <c:pt idx="41">
                  <c:v>1187</c:v>
                </c:pt>
                <c:pt idx="42">
                  <c:v>1227</c:v>
                </c:pt>
                <c:pt idx="43">
                  <c:v>1200</c:v>
                </c:pt>
                <c:pt idx="44">
                  <c:v>1302</c:v>
                </c:pt>
                <c:pt idx="45">
                  <c:v>1284</c:v>
                </c:pt>
                <c:pt idx="46">
                  <c:v>1253</c:v>
                </c:pt>
                <c:pt idx="47">
                  <c:v>1243</c:v>
                </c:pt>
                <c:pt idx="48">
                  <c:v>1208</c:v>
                </c:pt>
                <c:pt idx="49">
                  <c:v>1172</c:v>
                </c:pt>
                <c:pt idx="50">
                  <c:v>1146</c:v>
                </c:pt>
                <c:pt idx="51">
                  <c:v>1095</c:v>
                </c:pt>
                <c:pt idx="52">
                  <c:v>1068</c:v>
                </c:pt>
                <c:pt idx="53">
                  <c:v>1040</c:v>
                </c:pt>
                <c:pt idx="54">
                  <c:v>1005</c:v>
                </c:pt>
                <c:pt idx="55">
                  <c:v>995</c:v>
                </c:pt>
                <c:pt idx="56">
                  <c:v>936</c:v>
                </c:pt>
                <c:pt idx="57">
                  <c:v>980</c:v>
                </c:pt>
                <c:pt idx="58">
                  <c:v>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90-D442-85E1-5DB2D02F7BD4}"/>
            </c:ext>
          </c:extLst>
        </c:ser>
        <c:ser>
          <c:idx val="2"/>
          <c:order val="2"/>
          <c:tx>
            <c:strRef>
              <c:f>Dados!$T$1</c:f>
              <c:strCache>
                <c:ptCount val="1"/>
                <c:pt idx="0">
                  <c:v>Numero de casos em isolamento domiciliário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extLst>
                <c:ext xmlns:c15="http://schemas.microsoft.com/office/drawing/2012/chart" uri="{02D57815-91ED-43cb-92C2-25804820EDAC}">
                  <c15:fullRef>
                    <c15:sqref>Dados!$C$1:$C$59</c15:sqref>
                  </c15:fullRef>
                </c:ext>
              </c:extLst>
              <c:f>Dados!$C$2:$C$59</c:f>
              <c:strCache>
                <c:ptCount val="58"/>
                <c:pt idx="0">
                  <c:v>2/mar</c:v>
                </c:pt>
                <c:pt idx="1">
                  <c:v>3/mar</c:v>
                </c:pt>
                <c:pt idx="2">
                  <c:v>4/mar</c:v>
                </c:pt>
                <c:pt idx="3">
                  <c:v>5/mar</c:v>
                </c:pt>
                <c:pt idx="4">
                  <c:v>6/mar</c:v>
                </c:pt>
                <c:pt idx="5">
                  <c:v>7/mar</c:v>
                </c:pt>
                <c:pt idx="6">
                  <c:v>8/mar</c:v>
                </c:pt>
                <c:pt idx="7">
                  <c:v>9/mar</c:v>
                </c:pt>
                <c:pt idx="8">
                  <c:v>10/mar</c:v>
                </c:pt>
                <c:pt idx="9">
                  <c:v>11/mar</c:v>
                </c:pt>
                <c:pt idx="10">
                  <c:v>12/mar</c:v>
                </c:pt>
                <c:pt idx="11">
                  <c:v>13/mar</c:v>
                </c:pt>
                <c:pt idx="12">
                  <c:v>14/mar</c:v>
                </c:pt>
                <c:pt idx="13">
                  <c:v>15/mar</c:v>
                </c:pt>
                <c:pt idx="14">
                  <c:v>16/mar</c:v>
                </c:pt>
                <c:pt idx="15">
                  <c:v>17/mar</c:v>
                </c:pt>
                <c:pt idx="16">
                  <c:v>18/mar</c:v>
                </c:pt>
                <c:pt idx="17">
                  <c:v>19/mar</c:v>
                </c:pt>
                <c:pt idx="18">
                  <c:v>20/mar</c:v>
                </c:pt>
                <c:pt idx="19">
                  <c:v>21/mar</c:v>
                </c:pt>
                <c:pt idx="20">
                  <c:v>22/mar</c:v>
                </c:pt>
                <c:pt idx="21">
                  <c:v>23/mar</c:v>
                </c:pt>
                <c:pt idx="22">
                  <c:v>24/mar</c:v>
                </c:pt>
                <c:pt idx="23">
                  <c:v>25/mar</c:v>
                </c:pt>
                <c:pt idx="24">
                  <c:v>26/mar</c:v>
                </c:pt>
                <c:pt idx="25">
                  <c:v>27/mar</c:v>
                </c:pt>
                <c:pt idx="26">
                  <c:v>28/mar</c:v>
                </c:pt>
                <c:pt idx="27">
                  <c:v>29/mar</c:v>
                </c:pt>
                <c:pt idx="28">
                  <c:v>30/mar</c:v>
                </c:pt>
                <c:pt idx="29">
                  <c:v>31/mar</c:v>
                </c:pt>
                <c:pt idx="30">
                  <c:v>1/abr</c:v>
                </c:pt>
                <c:pt idx="31">
                  <c:v>2/abr</c:v>
                </c:pt>
                <c:pt idx="32">
                  <c:v>3/abr</c:v>
                </c:pt>
                <c:pt idx="33">
                  <c:v>4/abr</c:v>
                </c:pt>
                <c:pt idx="34">
                  <c:v>5/abr</c:v>
                </c:pt>
                <c:pt idx="35">
                  <c:v>6/abr</c:v>
                </c:pt>
                <c:pt idx="36">
                  <c:v>7/abr</c:v>
                </c:pt>
                <c:pt idx="37">
                  <c:v>8/abr</c:v>
                </c:pt>
                <c:pt idx="38">
                  <c:v>9/abr</c:v>
                </c:pt>
                <c:pt idx="39">
                  <c:v>10/abr</c:v>
                </c:pt>
                <c:pt idx="40">
                  <c:v>11/abr</c:v>
                </c:pt>
                <c:pt idx="41">
                  <c:v>12/abr</c:v>
                </c:pt>
                <c:pt idx="42">
                  <c:v>13/abr</c:v>
                </c:pt>
                <c:pt idx="43">
                  <c:v>14/abr</c:v>
                </c:pt>
                <c:pt idx="44">
                  <c:v>15/abr</c:v>
                </c:pt>
                <c:pt idx="45">
                  <c:v>16/abr</c:v>
                </c:pt>
                <c:pt idx="46">
                  <c:v>17/abr</c:v>
                </c:pt>
                <c:pt idx="47">
                  <c:v>18/abr</c:v>
                </c:pt>
                <c:pt idx="48">
                  <c:v>19/abr</c:v>
                </c:pt>
                <c:pt idx="49">
                  <c:v>20/abr</c:v>
                </c:pt>
                <c:pt idx="50">
                  <c:v>21/abr</c:v>
                </c:pt>
                <c:pt idx="51">
                  <c:v>22/abr</c:v>
                </c:pt>
                <c:pt idx="52">
                  <c:v>23/abr</c:v>
                </c:pt>
                <c:pt idx="53">
                  <c:v>24/abr</c:v>
                </c:pt>
                <c:pt idx="54">
                  <c:v>25/abr</c:v>
                </c:pt>
                <c:pt idx="55">
                  <c:v>26/abr</c:v>
                </c:pt>
                <c:pt idx="56">
                  <c:v>27/abr</c:v>
                </c:pt>
                <c:pt idx="57">
                  <c:v>28/abr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Dados!$T$2:$T$61</c15:sqref>
                  </c15:fullRef>
                </c:ext>
              </c:extLst>
              <c:f>Dados!$T$3:$T$61</c:f>
              <c:numCache>
                <c:formatCode>General</c:formatCode>
                <c:ptCount val="59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9</c:v>
                </c:pt>
                <c:pt idx="10">
                  <c:v>5</c:v>
                </c:pt>
                <c:pt idx="11">
                  <c:v>55</c:v>
                </c:pt>
                <c:pt idx="12">
                  <c:v>106</c:v>
                </c:pt>
                <c:pt idx="13">
                  <c:v>192</c:v>
                </c:pt>
                <c:pt idx="14">
                  <c:v>241</c:v>
                </c:pt>
                <c:pt idx="15">
                  <c:v>549</c:v>
                </c:pt>
                <c:pt idx="16">
                  <c:v>690</c:v>
                </c:pt>
                <c:pt idx="17">
                  <c:v>883</c:v>
                </c:pt>
                <c:pt idx="18">
                  <c:v>1107</c:v>
                </c:pt>
                <c:pt idx="19">
                  <c:v>1412</c:v>
                </c:pt>
                <c:pt idx="20">
                  <c:v>1822</c:v>
                </c:pt>
                <c:pt idx="21">
                  <c:v>2104</c:v>
                </c:pt>
                <c:pt idx="22">
                  <c:v>2654</c:v>
                </c:pt>
                <c:pt idx="23">
                  <c:v>3250</c:v>
                </c:pt>
                <c:pt idx="24">
                  <c:v>3795</c:v>
                </c:pt>
                <c:pt idx="25">
                  <c:v>4609</c:v>
                </c:pt>
                <c:pt idx="26">
                  <c:v>5314</c:v>
                </c:pt>
                <c:pt idx="27">
                  <c:v>5654</c:v>
                </c:pt>
                <c:pt idx="28">
                  <c:v>6613</c:v>
                </c:pt>
                <c:pt idx="29">
                  <c:v>7295</c:v>
                </c:pt>
                <c:pt idx="30">
                  <c:v>7715</c:v>
                </c:pt>
                <c:pt idx="31">
                  <c:v>8514</c:v>
                </c:pt>
                <c:pt idx="32">
                  <c:v>9108</c:v>
                </c:pt>
                <c:pt idx="33">
                  <c:v>9824</c:v>
                </c:pt>
                <c:pt idx="34">
                  <c:v>10180</c:v>
                </c:pt>
                <c:pt idx="35">
                  <c:v>10733</c:v>
                </c:pt>
                <c:pt idx="36">
                  <c:v>11354</c:v>
                </c:pt>
                <c:pt idx="37">
                  <c:v>12169</c:v>
                </c:pt>
                <c:pt idx="38">
                  <c:v>13625</c:v>
                </c:pt>
                <c:pt idx="39">
                  <c:v>14076</c:v>
                </c:pt>
                <c:pt idx="40">
                  <c:v>14627</c:v>
                </c:pt>
                <c:pt idx="41">
                  <c:v>14935</c:v>
                </c:pt>
                <c:pt idx="42">
                  <c:v>15307</c:v>
                </c:pt>
                <c:pt idx="43">
                  <c:v>15909</c:v>
                </c:pt>
                <c:pt idx="44">
                  <c:v>16417</c:v>
                </c:pt>
                <c:pt idx="45">
                  <c:v>16562</c:v>
                </c:pt>
                <c:pt idx="46">
                  <c:v>17135</c:v>
                </c:pt>
                <c:pt idx="47">
                  <c:v>17639</c:v>
                </c:pt>
                <c:pt idx="48">
                  <c:v>18310</c:v>
                </c:pt>
                <c:pt idx="49">
                  <c:v>18528</c:v>
                </c:pt>
                <c:pt idx="50">
                  <c:v>18908</c:v>
                </c:pt>
                <c:pt idx="51">
                  <c:v>19237</c:v>
                </c:pt>
                <c:pt idx="52">
                  <c:v>19647</c:v>
                </c:pt>
                <c:pt idx="53">
                  <c:v>20195</c:v>
                </c:pt>
                <c:pt idx="54">
                  <c:v>20627</c:v>
                </c:pt>
                <c:pt idx="55">
                  <c:v>20747</c:v>
                </c:pt>
                <c:pt idx="56">
                  <c:v>21049</c:v>
                </c:pt>
                <c:pt idx="57">
                  <c:v>21082</c:v>
                </c:pt>
                <c:pt idx="58">
                  <c:v>21569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90-D442-85E1-5DB2D02F7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4713920"/>
        <c:axId val="834717856"/>
      </c:areaChart>
      <c:catAx>
        <c:axId val="834713920"/>
        <c:scaling>
          <c:orientation val="minMax"/>
        </c:scaling>
        <c:delete val="0"/>
        <c:axPos val="b"/>
        <c:numFmt formatCode="[$-816]d/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834717856"/>
        <c:crosses val="autoZero"/>
        <c:auto val="1"/>
        <c:lblAlgn val="ctr"/>
        <c:lblOffset val="100"/>
        <c:noMultiLvlLbl val="1"/>
      </c:catAx>
      <c:valAx>
        <c:axId val="8347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T"/>
          </a:p>
        </c:txPr>
        <c:crossAx val="834713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4A934-246F-6445-9E90-0D1DB5B73EA1}" type="datetimeFigureOut">
              <a:rPr lang="en-PT" smtClean="0"/>
              <a:t>30/04/2020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0E70-BA2B-0C4E-A374-54107F1BCCD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6952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/>
              <a:t>O primeiro caso foi registado a dia 2 de março.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/>
              <a:t>A 15 de março, MS admite que Portugal entra em "fase de crescimento exponencial“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/>
              <a:t>As medidas de confinamento evitaram o crescimento exponencial da curva.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/>
              <a:t>Portugal conseguiu aplanar a curva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3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66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Desde 1 de março, foram realizados cerca de 302 mil testes de diagnóstico Covid-19.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Testagem de 37 302 pessoas por milhão de habitantes é uma das melhores da Europa.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Na última semana foram efetuados 12800 testes por dia.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Existe capacidade laboratorial para realizar até um máximo de 15.000 amostras por dia.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Programa de testes nos lares concluído dentro de três semanas. Estão a ser realizados 4000 testes diários.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13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61214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95 % dos infetados estão a recuperar em casa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percentagem em internamento na última semana é de 5%, com 1% em cuidados intensivos e 4% em enfermaria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14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6995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taxa diária de ocupação de UCI tem-se situado entre os 50% e os 65%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Destes, 50 a 60% foram diagnosticados com COVID19.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número de ventiladores está a ser duplicado.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15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9378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Os dados epidemiológicos mais recentes indicam que a transmissão da infeção sofreu um forte decréscimo.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estimativa do número efetivo de reprodução chegou a atingir os 2,53, observando-se uma tendência de decréscimo desde o dia 12.03 (anúncio fecho das escolas), com quebras mais acentuadas em 16.03 (fecho das escolas) e 18.03 (anúncio do estado de emergência).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média do R(t) para os dias 2020-04-16 a 2020-04-20 foi de 1,04.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Em alguns períodos e áreas geográficas o valor calculado pelos epidemiologistas foi inclusivamente abaixo de 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taxa de contágio do novo coronavírus ainda está ainda acima de um, pelo que “mantém-se a necessidade de cumprimento disciplinado das medidas de saúde pública”(MS).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4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891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Tendência de abrandamento do ritmo de crescimento da curva portuguesa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curva epidemiológica tem estado estável e a diminuir lentamente. Teve um crescimento exponencial numa primeira fase, até 16 de março, em que foram introduzidas “as medidas de saúde pública mais restritivas”.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partir dessa data, esse crescimento que estava exponencial começou a diminuir.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Segundo os epidemiologistas, aparentemente está a decrescer, mas depois quando surgem “alguns surtos de maior dimensão” como aconteceu num ‘</a:t>
            </a:r>
            <a:r>
              <a:rPr lang="pt-PT" dirty="0" err="1"/>
              <a:t>hostel</a:t>
            </a:r>
            <a:r>
              <a:rPr lang="pt-PT" dirty="0"/>
              <a:t>’, em Lisboa, ou em lares, acontece um aumento, que pode estar associado a circunstâncias específicas de surtos localizados.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5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6288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taxa diária de ocupação de UCI tem-se situado entre os 50% e os 65%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Destes, 50 a 60% foram diagnosticados com COVID19.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número de ventiladores está a ser duplicado.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6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296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taxa diária de ocupação de UCI tem-se situado entre os 50% e os 65%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Destes, 50 a 60% foram diagnosticados com COVID19.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número de ventiladores está a ser duplicado.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7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3397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número máximo de doentes internados foi 1302, dia 15 de Abril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número de doentes internados tem diminuído consistentemente desde 15 de Abril.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Existem camas de internamento disponíveis estando o Governo a preparar o "plano de recuperação" do SNS para casos não-Covid-19.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8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37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máximo número de doentes internados em Unidades de Cuidados Intensivos foi 271, dia 7 de Abril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número de casos internados em Unidades de Cuidados Intensivos tem diminuído consistentemente desde 7 de Abril.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Existe aqui um espaço de algum conforto, não só para acolhermos aquilo que é matéria </a:t>
            </a:r>
            <a:r>
              <a:rPr lang="pt-PT" dirty="0" err="1"/>
              <a:t>covid</a:t>
            </a:r>
            <a:r>
              <a:rPr lang="pt-PT" dirty="0"/>
              <a:t> neste momento, como prepararmos também toda a nossa atividade em cuidados intensivos.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9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8247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Tendência de abrandamento do ritmo de crescimento da curva portuguesa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maior número de óbitos num só dia foi 37, no dia 3 de Abril.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Nos últimos 5 dias a média foi 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taxa de letalidade é de 4,0%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taxa de letalidade acima dos 70 anos é de 14,1%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93% das mortes por Covid-19 tiveram lugar em hospitais, 4% dos óbitos ocorreram em lares e 3% das mortes em domicílio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10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0657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Tendência de crescimento da curva de casos recuperados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Os infetados com o novo coronavírus que estão em casa passam a ser considerados casos recuperados se ao fim de 14 dias tiverem um único teste negativo e se já não tiverem sintomas.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número de recuperados tem aumentado consistentemente sendo de 1470.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860 dos casos referem-se aos últimos 9 dias</a:t>
            </a:r>
          </a:p>
          <a:p>
            <a:endParaRPr lang="pt-PT" dirty="0"/>
          </a:p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0E70-BA2B-0C4E-A374-54107F1BCCD4}" type="slidenum">
              <a:rPr lang="en-PT" smtClean="0"/>
              <a:t>11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1483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790DC-F788-4394-BC8A-0F87726E53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553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726C89-2FD1-4873-8759-14EDB4542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1" y="0"/>
            <a:ext cx="4371975" cy="5810250"/>
          </a:xfrm>
          <a:custGeom>
            <a:avLst/>
            <a:gdLst>
              <a:gd name="connsiteX0" fmla="*/ 0 w 4371975"/>
              <a:gd name="connsiteY0" fmla="*/ 0 h 5810250"/>
              <a:gd name="connsiteX1" fmla="*/ 4371975 w 4371975"/>
              <a:gd name="connsiteY1" fmla="*/ 0 h 5810250"/>
              <a:gd name="connsiteX2" fmla="*/ 4371975 w 4371975"/>
              <a:gd name="connsiteY2" fmla="*/ 5810250 h 5810250"/>
              <a:gd name="connsiteX3" fmla="*/ 0 w 4371975"/>
              <a:gd name="connsiteY3" fmla="*/ 5810250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1975" h="5810250">
                <a:moveTo>
                  <a:pt x="0" y="0"/>
                </a:moveTo>
                <a:lnTo>
                  <a:pt x="4371975" y="0"/>
                </a:lnTo>
                <a:lnTo>
                  <a:pt x="4371975" y="5810250"/>
                </a:lnTo>
                <a:lnTo>
                  <a:pt x="0" y="58102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054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726C89-2FD1-4873-8759-14EDB4542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1" y="1047750"/>
            <a:ext cx="4371975" cy="5810250"/>
          </a:xfrm>
          <a:custGeom>
            <a:avLst/>
            <a:gdLst>
              <a:gd name="connsiteX0" fmla="*/ 0 w 4371975"/>
              <a:gd name="connsiteY0" fmla="*/ 0 h 5810250"/>
              <a:gd name="connsiteX1" fmla="*/ 4371975 w 4371975"/>
              <a:gd name="connsiteY1" fmla="*/ 0 h 5810250"/>
              <a:gd name="connsiteX2" fmla="*/ 4371975 w 4371975"/>
              <a:gd name="connsiteY2" fmla="*/ 5810250 h 5810250"/>
              <a:gd name="connsiteX3" fmla="*/ 0 w 4371975"/>
              <a:gd name="connsiteY3" fmla="*/ 5810250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1975" h="5810250">
                <a:moveTo>
                  <a:pt x="0" y="0"/>
                </a:moveTo>
                <a:lnTo>
                  <a:pt x="4371975" y="0"/>
                </a:lnTo>
                <a:lnTo>
                  <a:pt x="4371975" y="5810250"/>
                </a:lnTo>
                <a:lnTo>
                  <a:pt x="0" y="58102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523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726C89-2FD1-4873-8759-14EDB4542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9675" y="1114425"/>
            <a:ext cx="2514599" cy="4438650"/>
          </a:xfrm>
          <a:custGeom>
            <a:avLst/>
            <a:gdLst>
              <a:gd name="connsiteX0" fmla="*/ 0 w 4371975"/>
              <a:gd name="connsiteY0" fmla="*/ 0 h 5810250"/>
              <a:gd name="connsiteX1" fmla="*/ 4371975 w 4371975"/>
              <a:gd name="connsiteY1" fmla="*/ 0 h 5810250"/>
              <a:gd name="connsiteX2" fmla="*/ 4371975 w 4371975"/>
              <a:gd name="connsiteY2" fmla="*/ 5810250 h 5810250"/>
              <a:gd name="connsiteX3" fmla="*/ 0 w 4371975"/>
              <a:gd name="connsiteY3" fmla="*/ 5810250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1975" h="5810250">
                <a:moveTo>
                  <a:pt x="0" y="0"/>
                </a:moveTo>
                <a:lnTo>
                  <a:pt x="4371975" y="0"/>
                </a:lnTo>
                <a:lnTo>
                  <a:pt x="4371975" y="5810250"/>
                </a:lnTo>
                <a:lnTo>
                  <a:pt x="0" y="58102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478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0D1C3-2382-4B9D-895D-23495BC382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39446" y="1266093"/>
            <a:ext cx="3328992" cy="43609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162257-A09F-4759-9E1F-9D37251A10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39482" y="914400"/>
            <a:ext cx="3784208" cy="49940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0219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1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0FBD54-CCF8-4936-B70E-6A078E987B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1" y="666751"/>
            <a:ext cx="10820400" cy="5524500"/>
          </a:xfrm>
          <a:custGeom>
            <a:avLst/>
            <a:gdLst>
              <a:gd name="connsiteX0" fmla="*/ 0 w 10820400"/>
              <a:gd name="connsiteY0" fmla="*/ 0 h 5524500"/>
              <a:gd name="connsiteX1" fmla="*/ 10820400 w 10820400"/>
              <a:gd name="connsiteY1" fmla="*/ 0 h 5524500"/>
              <a:gd name="connsiteX2" fmla="*/ 10820400 w 10820400"/>
              <a:gd name="connsiteY2" fmla="*/ 5524500 h 5524500"/>
              <a:gd name="connsiteX3" fmla="*/ 0 w 108204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0400" h="5524500">
                <a:moveTo>
                  <a:pt x="0" y="0"/>
                </a:moveTo>
                <a:lnTo>
                  <a:pt x="10820400" y="0"/>
                </a:lnTo>
                <a:lnTo>
                  <a:pt x="10820400" y="5524500"/>
                </a:lnTo>
                <a:lnTo>
                  <a:pt x="0" y="55245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300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0FBD54-CCF8-4936-B70E-6A078E987B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1" y="1"/>
            <a:ext cx="10820400" cy="3429000"/>
          </a:xfrm>
          <a:custGeom>
            <a:avLst/>
            <a:gdLst>
              <a:gd name="connsiteX0" fmla="*/ 0 w 10820400"/>
              <a:gd name="connsiteY0" fmla="*/ 0 h 5524500"/>
              <a:gd name="connsiteX1" fmla="*/ 10820400 w 10820400"/>
              <a:gd name="connsiteY1" fmla="*/ 0 h 5524500"/>
              <a:gd name="connsiteX2" fmla="*/ 10820400 w 10820400"/>
              <a:gd name="connsiteY2" fmla="*/ 5524500 h 5524500"/>
              <a:gd name="connsiteX3" fmla="*/ 0 w 108204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0400" h="5524500">
                <a:moveTo>
                  <a:pt x="0" y="0"/>
                </a:moveTo>
                <a:lnTo>
                  <a:pt x="10820400" y="0"/>
                </a:lnTo>
                <a:lnTo>
                  <a:pt x="10820400" y="5524500"/>
                </a:lnTo>
                <a:lnTo>
                  <a:pt x="0" y="55245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19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B79695-4ACE-423A-A95A-5C80C481ED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0" y="1724025"/>
            <a:ext cx="6762750" cy="3409952"/>
          </a:xfrm>
          <a:custGeom>
            <a:avLst/>
            <a:gdLst>
              <a:gd name="connsiteX0" fmla="*/ 0 w 6762750"/>
              <a:gd name="connsiteY0" fmla="*/ 0 h 3409952"/>
              <a:gd name="connsiteX1" fmla="*/ 6762750 w 6762750"/>
              <a:gd name="connsiteY1" fmla="*/ 0 h 3409952"/>
              <a:gd name="connsiteX2" fmla="*/ 6762750 w 6762750"/>
              <a:gd name="connsiteY2" fmla="*/ 3409952 h 3409952"/>
              <a:gd name="connsiteX3" fmla="*/ 0 w 6762750"/>
              <a:gd name="connsiteY3" fmla="*/ 3409952 h 340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0" h="3409952">
                <a:moveTo>
                  <a:pt x="0" y="0"/>
                </a:moveTo>
                <a:lnTo>
                  <a:pt x="6762750" y="0"/>
                </a:lnTo>
                <a:lnTo>
                  <a:pt x="6762750" y="3409952"/>
                </a:lnTo>
                <a:lnTo>
                  <a:pt x="0" y="340995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8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B79695-4ACE-423A-A95A-5C80C481ED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24025"/>
            <a:ext cx="6762750" cy="3409952"/>
          </a:xfrm>
          <a:custGeom>
            <a:avLst/>
            <a:gdLst>
              <a:gd name="connsiteX0" fmla="*/ 0 w 6762750"/>
              <a:gd name="connsiteY0" fmla="*/ 0 h 3409952"/>
              <a:gd name="connsiteX1" fmla="*/ 6762750 w 6762750"/>
              <a:gd name="connsiteY1" fmla="*/ 0 h 3409952"/>
              <a:gd name="connsiteX2" fmla="*/ 6762750 w 6762750"/>
              <a:gd name="connsiteY2" fmla="*/ 3409952 h 3409952"/>
              <a:gd name="connsiteX3" fmla="*/ 0 w 6762750"/>
              <a:gd name="connsiteY3" fmla="*/ 3409952 h 340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0" h="3409952">
                <a:moveTo>
                  <a:pt x="0" y="0"/>
                </a:moveTo>
                <a:lnTo>
                  <a:pt x="6762750" y="0"/>
                </a:lnTo>
                <a:lnTo>
                  <a:pt x="6762750" y="3409952"/>
                </a:lnTo>
                <a:lnTo>
                  <a:pt x="0" y="340995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720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5D77D1-AA25-4AEF-B923-A7DBAED3F2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762125"/>
            <a:ext cx="11430000" cy="3333752"/>
          </a:xfrm>
          <a:custGeom>
            <a:avLst/>
            <a:gdLst>
              <a:gd name="connsiteX0" fmla="*/ 0 w 11430000"/>
              <a:gd name="connsiteY0" fmla="*/ 0 h 3333752"/>
              <a:gd name="connsiteX1" fmla="*/ 11430000 w 11430000"/>
              <a:gd name="connsiteY1" fmla="*/ 0 h 3333752"/>
              <a:gd name="connsiteX2" fmla="*/ 11430000 w 11430000"/>
              <a:gd name="connsiteY2" fmla="*/ 3333752 h 3333752"/>
              <a:gd name="connsiteX3" fmla="*/ 0 w 11430000"/>
              <a:gd name="connsiteY3" fmla="*/ 3333752 h 333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0" h="3333752">
                <a:moveTo>
                  <a:pt x="0" y="0"/>
                </a:moveTo>
                <a:lnTo>
                  <a:pt x="11430000" y="0"/>
                </a:lnTo>
                <a:lnTo>
                  <a:pt x="11430000" y="3333752"/>
                </a:lnTo>
                <a:lnTo>
                  <a:pt x="0" y="333375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717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99EE6-4306-4224-BE8E-0B87F12556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0451" y="859972"/>
            <a:ext cx="10493375" cy="4279900"/>
          </a:xfrm>
          <a:custGeom>
            <a:avLst/>
            <a:gdLst>
              <a:gd name="connsiteX0" fmla="*/ 0 w 10493375"/>
              <a:gd name="connsiteY0" fmla="*/ 0 h 4279900"/>
              <a:gd name="connsiteX1" fmla="*/ 10493375 w 10493375"/>
              <a:gd name="connsiteY1" fmla="*/ 0 h 4279900"/>
              <a:gd name="connsiteX2" fmla="*/ 10493375 w 10493375"/>
              <a:gd name="connsiteY2" fmla="*/ 4279900 h 4279900"/>
              <a:gd name="connsiteX3" fmla="*/ 0 w 10493375"/>
              <a:gd name="connsiteY3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3375" h="4279900">
                <a:moveTo>
                  <a:pt x="0" y="0"/>
                </a:moveTo>
                <a:lnTo>
                  <a:pt x="10493375" y="0"/>
                </a:lnTo>
                <a:lnTo>
                  <a:pt x="10493375" y="4279900"/>
                </a:lnTo>
                <a:lnTo>
                  <a:pt x="0" y="42799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353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24801A-4B52-46B8-89B7-DBE3F81A95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0451" y="1718128"/>
            <a:ext cx="10493375" cy="4279900"/>
          </a:xfrm>
          <a:custGeom>
            <a:avLst/>
            <a:gdLst>
              <a:gd name="connsiteX0" fmla="*/ 0 w 10493375"/>
              <a:gd name="connsiteY0" fmla="*/ 0 h 4279900"/>
              <a:gd name="connsiteX1" fmla="*/ 10493375 w 10493375"/>
              <a:gd name="connsiteY1" fmla="*/ 0 h 4279900"/>
              <a:gd name="connsiteX2" fmla="*/ 10493375 w 10493375"/>
              <a:gd name="connsiteY2" fmla="*/ 4279900 h 4279900"/>
              <a:gd name="connsiteX3" fmla="*/ 0 w 10493375"/>
              <a:gd name="connsiteY3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3375" h="4279900">
                <a:moveTo>
                  <a:pt x="0" y="0"/>
                </a:moveTo>
                <a:lnTo>
                  <a:pt x="10493375" y="0"/>
                </a:lnTo>
                <a:lnTo>
                  <a:pt x="10493375" y="4279900"/>
                </a:lnTo>
                <a:lnTo>
                  <a:pt x="0" y="42799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91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F1AF9-463E-4C04-9139-38E12547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392C0-E1F9-4EA6-A381-37A27F7D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4ED7-0784-4BE8-9CFF-55DAAB384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DE22-FD08-467B-859E-1E7F2E3C8EB1}" type="datetimeFigureOut">
              <a:rPr lang="en-ID" smtClean="0"/>
              <a:t>30/04/20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A761B-D746-47CD-84E9-270F46F8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F48A-5A5A-4352-B042-D078D57D0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AA79-A4E8-4915-8E27-AA6A4D2853E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81C571C-3C44-48E2-A7B4-A5F142D55892}"/>
              </a:ext>
            </a:extLst>
          </p:cNvPr>
          <p:cNvSpPr>
            <a:spLocks/>
          </p:cNvSpPr>
          <p:nvPr userDrawn="1"/>
        </p:nvSpPr>
        <p:spPr bwMode="auto">
          <a:xfrm>
            <a:off x="398306" y="6149975"/>
            <a:ext cx="321684" cy="392631"/>
          </a:xfrm>
          <a:custGeom>
            <a:avLst/>
            <a:gdLst>
              <a:gd name="connsiteX0" fmla="*/ 0 w 4305300"/>
              <a:gd name="connsiteY0" fmla="*/ 5254828 h 5254828"/>
              <a:gd name="connsiteX1" fmla="*/ 0 w 4305300"/>
              <a:gd name="connsiteY1" fmla="*/ 0 h 5254828"/>
              <a:gd name="connsiteX2" fmla="*/ 4305300 w 4305300"/>
              <a:gd name="connsiteY2" fmla="*/ 0 h 5254828"/>
              <a:gd name="connsiteX3" fmla="*/ 4305300 w 4305300"/>
              <a:gd name="connsiteY3" fmla="*/ 926650 h 5254828"/>
              <a:gd name="connsiteX4" fmla="*/ 4195710 w 4305300"/>
              <a:gd name="connsiteY4" fmla="*/ 926650 h 5254828"/>
              <a:gd name="connsiteX5" fmla="*/ 4195710 w 4305300"/>
              <a:gd name="connsiteY5" fmla="*/ 114684 h 5254828"/>
              <a:gd name="connsiteX6" fmla="*/ 109589 w 4305300"/>
              <a:gd name="connsiteY6" fmla="*/ 114684 h 5254828"/>
              <a:gd name="connsiteX7" fmla="*/ 109589 w 4305300"/>
              <a:gd name="connsiteY7" fmla="*/ 5140143 h 5254828"/>
              <a:gd name="connsiteX8" fmla="*/ 4195710 w 4305300"/>
              <a:gd name="connsiteY8" fmla="*/ 5140143 h 5254828"/>
              <a:gd name="connsiteX9" fmla="*/ 4195710 w 4305300"/>
              <a:gd name="connsiteY9" fmla="*/ 4324365 h 5254828"/>
              <a:gd name="connsiteX10" fmla="*/ 4305300 w 4305300"/>
              <a:gd name="connsiteY10" fmla="*/ 4324365 h 5254828"/>
              <a:gd name="connsiteX11" fmla="*/ 4305300 w 4305300"/>
              <a:gd name="connsiteY11" fmla="*/ 5254828 h 525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300" h="5254828">
                <a:moveTo>
                  <a:pt x="0" y="5254828"/>
                </a:moveTo>
                <a:lnTo>
                  <a:pt x="0" y="0"/>
                </a:lnTo>
                <a:lnTo>
                  <a:pt x="4305300" y="0"/>
                </a:lnTo>
                <a:lnTo>
                  <a:pt x="4305300" y="926650"/>
                </a:lnTo>
                <a:lnTo>
                  <a:pt x="4195710" y="926650"/>
                </a:lnTo>
                <a:lnTo>
                  <a:pt x="4195710" y="114684"/>
                </a:lnTo>
                <a:lnTo>
                  <a:pt x="109589" y="114684"/>
                </a:lnTo>
                <a:lnTo>
                  <a:pt x="109589" y="5140143"/>
                </a:lnTo>
                <a:lnTo>
                  <a:pt x="4195710" y="5140143"/>
                </a:lnTo>
                <a:lnTo>
                  <a:pt x="4195710" y="4324365"/>
                </a:lnTo>
                <a:lnTo>
                  <a:pt x="4305300" y="4324365"/>
                </a:lnTo>
                <a:lnTo>
                  <a:pt x="4305300" y="525482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A8079-C688-4068-BBC3-B412CFE5F72E}"/>
              </a:ext>
            </a:extLst>
          </p:cNvPr>
          <p:cNvSpPr txBox="1"/>
          <p:nvPr userDrawn="1"/>
        </p:nvSpPr>
        <p:spPr>
          <a:xfrm>
            <a:off x="586936" y="6175732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spc="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www.yourdomain.com</a:t>
            </a:r>
          </a:p>
        </p:txBody>
      </p:sp>
    </p:spTree>
    <p:extLst>
      <p:ext uri="{BB962C8B-B14F-4D97-AF65-F5344CB8AC3E}">
        <p14:creationId xmlns:p14="http://schemas.microsoft.com/office/powerpoint/2010/main" val="30187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-152400" y="-69850"/>
            <a:ext cx="12623800" cy="699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7936C7F-2AB2-BC4D-82F2-1A841B33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941199"/>
            <a:ext cx="2075551" cy="2075551"/>
          </a:xfrm>
          <a:prstGeom prst="rect">
            <a:avLst/>
          </a:prstGeom>
        </p:spPr>
      </p:pic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17981C1-8EDC-7A4F-B270-6707C0DE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69850"/>
            <a:ext cx="12623801" cy="9467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301A0-6F89-3149-9903-577ED6DDA2C2}"/>
              </a:ext>
            </a:extLst>
          </p:cNvPr>
          <p:cNvSpPr txBox="1"/>
          <p:nvPr/>
        </p:nvSpPr>
        <p:spPr>
          <a:xfrm>
            <a:off x="-2530938" y="3125192"/>
            <a:ext cx="14283889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Plano de </a:t>
            </a:r>
          </a:p>
          <a:p>
            <a:pPr algn="r"/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Desconfinamento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Conselho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Ministros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30 de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abril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6288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graphicFrame>
        <p:nvGraphicFramePr>
          <p:cNvPr id="6" name="Gráfico 1">
            <a:extLst>
              <a:ext uri="{FF2B5EF4-FFF2-40B4-BE49-F238E27FC236}">
                <a16:creationId xmlns:a16="http://schemas.microsoft.com/office/drawing/2014/main" id="{7E4570C0-DC62-4354-A1C2-173EC5D9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76105"/>
              </p:ext>
            </p:extLst>
          </p:nvPr>
        </p:nvGraphicFramePr>
        <p:xfrm>
          <a:off x="1440503" y="698713"/>
          <a:ext cx="9310994" cy="607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65B466D-47AE-FF47-A72D-FE73BD61B690}"/>
              </a:ext>
            </a:extLst>
          </p:cNvPr>
          <p:cNvSpPr/>
          <p:nvPr/>
        </p:nvSpPr>
        <p:spPr>
          <a:xfrm>
            <a:off x="1562100" y="121873"/>
            <a:ext cx="99695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B7D5A-A4D7-1C43-BF47-8FAA39503B2C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Óbitos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evolução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diária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808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graphicFrame>
        <p:nvGraphicFramePr>
          <p:cNvPr id="9" name="Gráfico 1">
            <a:extLst>
              <a:ext uri="{FF2B5EF4-FFF2-40B4-BE49-F238E27FC236}">
                <a16:creationId xmlns:a16="http://schemas.microsoft.com/office/drawing/2014/main" id="{396C8B00-7651-4FFB-9FD0-EF47AF72AC30}"/>
              </a:ext>
            </a:extLst>
          </p:cNvPr>
          <p:cNvGraphicFramePr>
            <a:graphicFrameLocks noGrp="1"/>
          </p:cNvGraphicFramePr>
          <p:nvPr/>
        </p:nvGraphicFramePr>
        <p:xfrm>
          <a:off x="1441698" y="392352"/>
          <a:ext cx="9308603" cy="607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3771F14-7399-E040-80A6-9179452AEF11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34BED-67E0-4F43-94B1-3D05ADEB25A6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Recuperados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3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-139700" y="-67364"/>
            <a:ext cx="12471400" cy="699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1473674" y="2813447"/>
            <a:ext cx="85847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II. </a:t>
            </a:r>
            <a:r>
              <a:rPr lang="en-US" sz="8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Critérios</a:t>
            </a:r>
            <a:endParaRPr lang="en-US" sz="8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7936C7F-2AB2-BC4D-82F2-1A841B33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941199"/>
            <a:ext cx="2075551" cy="20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88283-87D5-014F-B94E-8A31784AB37F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06963-13D5-3B42-9183-52459AAC0C3B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Capacidade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testagem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aphicFrame>
        <p:nvGraphicFramePr>
          <p:cNvPr id="10" name="Gráfico 8">
            <a:extLst>
              <a:ext uri="{FF2B5EF4-FFF2-40B4-BE49-F238E27FC236}">
                <a16:creationId xmlns:a16="http://schemas.microsoft.com/office/drawing/2014/main" id="{A6A4C58E-33A0-C04A-B6B0-0C4861ED6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36551"/>
              </p:ext>
            </p:extLst>
          </p:nvPr>
        </p:nvGraphicFramePr>
        <p:xfrm>
          <a:off x="1562100" y="1068850"/>
          <a:ext cx="8801432" cy="553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191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graphicFrame>
        <p:nvGraphicFramePr>
          <p:cNvPr id="10" name="Gráfico 1">
            <a:extLst>
              <a:ext uri="{FF2B5EF4-FFF2-40B4-BE49-F238E27FC236}">
                <a16:creationId xmlns:a16="http://schemas.microsoft.com/office/drawing/2014/main" id="{B0F7D4DF-CFD7-4D0A-9777-0263F02DD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31975"/>
              </p:ext>
            </p:extLst>
          </p:nvPr>
        </p:nvGraphicFramePr>
        <p:xfrm>
          <a:off x="2115457" y="1091231"/>
          <a:ext cx="8857343" cy="576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5505618-E813-C54F-A88C-3F95A499365E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17D13-173A-564B-BE71-667B84E0FBAC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Tratados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casa/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internados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/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UCI</a:t>
            </a:r>
          </a:p>
        </p:txBody>
      </p:sp>
    </p:spTree>
    <p:extLst>
      <p:ext uri="{BB962C8B-B14F-4D97-AF65-F5344CB8AC3E}">
        <p14:creationId xmlns:p14="http://schemas.microsoft.com/office/powerpoint/2010/main" val="393549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3C36E-5CF1-4F45-B9CD-407D9EF92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118674"/>
            <a:ext cx="8801100" cy="5739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76C720-7CF4-234E-A40E-7ADD7BE611EA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055A1-93C0-BD47-8415-307A693B2900}"/>
              </a:ext>
            </a:extLst>
          </p:cNvPr>
          <p:cNvSpPr txBox="1"/>
          <p:nvPr/>
        </p:nvSpPr>
        <p:spPr>
          <a:xfrm>
            <a:off x="298211" y="522688"/>
            <a:ext cx="113288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Taxa de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ocupação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UCI</a:t>
            </a:r>
          </a:p>
        </p:txBody>
      </p:sp>
    </p:spTree>
    <p:extLst>
      <p:ext uri="{BB962C8B-B14F-4D97-AF65-F5344CB8AC3E}">
        <p14:creationId xmlns:p14="http://schemas.microsoft.com/office/powerpoint/2010/main" val="306130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-139700" y="-67364"/>
            <a:ext cx="12471400" cy="699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1460974" y="2720286"/>
            <a:ext cx="85847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III. </a:t>
            </a:r>
            <a:r>
              <a:rPr lang="en-US" sz="8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Medidas</a:t>
            </a:r>
            <a:endParaRPr lang="en-US" sz="8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7936C7F-2AB2-BC4D-82F2-1A841B33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941199"/>
            <a:ext cx="2075551" cy="20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985DE14-CF85-2140-8B89-C1898970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74C51-D244-5840-99A4-B6FC29B522EE}"/>
              </a:ext>
            </a:extLst>
          </p:cNvPr>
          <p:cNvSpPr/>
          <p:nvPr/>
        </p:nvSpPr>
        <p:spPr>
          <a:xfrm>
            <a:off x="-50800" y="1663185"/>
            <a:ext cx="5588000" cy="3505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6D88-D53D-4A4F-A015-523B7448E415}"/>
              </a:ext>
            </a:extLst>
          </p:cNvPr>
          <p:cNvSpPr txBox="1"/>
          <p:nvPr/>
        </p:nvSpPr>
        <p:spPr>
          <a:xfrm>
            <a:off x="5902961" y="1581905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Disponibilidade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mercado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máscaras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gel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desinfetante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3A6A3-BC05-0744-929C-B1B1C5F2D887}"/>
              </a:ext>
            </a:extLst>
          </p:cNvPr>
          <p:cNvSpPr txBox="1"/>
          <p:nvPr/>
        </p:nvSpPr>
        <p:spPr>
          <a:xfrm>
            <a:off x="5902961" y="2597884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Higienização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regular dos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espaços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3356F-422B-F846-821F-B4BE7F99EFF3}"/>
              </a:ext>
            </a:extLst>
          </p:cNvPr>
          <p:cNvSpPr txBox="1"/>
          <p:nvPr/>
        </p:nvSpPr>
        <p:spPr>
          <a:xfrm>
            <a:off x="5902961" y="3318470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Lotação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máxima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reduzida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F7A758E-EC75-0F41-BFDA-162817E0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" y="2742271"/>
            <a:ext cx="946154" cy="9461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0F77D-D4DD-AE4F-B77F-EAFE83CB6766}"/>
              </a:ext>
            </a:extLst>
          </p:cNvPr>
          <p:cNvSpPr txBox="1"/>
          <p:nvPr/>
        </p:nvSpPr>
        <p:spPr>
          <a:xfrm>
            <a:off x="5902961" y="3966170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Higiene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mãos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etiqueta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respiratória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806DF-726F-A345-AF21-3EFCDCF28C50}"/>
              </a:ext>
            </a:extLst>
          </p:cNvPr>
          <p:cNvSpPr txBox="1"/>
          <p:nvPr/>
        </p:nvSpPr>
        <p:spPr>
          <a:xfrm>
            <a:off x="5902961" y="4944070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Distanciamento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físico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(2m)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DBC65F0-77F9-D849-8D85-1BA9F836B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F5458C-837A-BC46-AF6F-B2C588DF8F6E}"/>
              </a:ext>
            </a:extLst>
          </p:cNvPr>
          <p:cNvSpPr txBox="1"/>
          <p:nvPr/>
        </p:nvSpPr>
        <p:spPr>
          <a:xfrm>
            <a:off x="2110080" y="2842039"/>
            <a:ext cx="374208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Condições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C5B4AEE-98AE-6E48-9585-27A5D787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10080" y="2842039"/>
            <a:ext cx="374208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Condições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74C51-D244-5840-99A4-B6FC29B522EE}"/>
              </a:ext>
            </a:extLst>
          </p:cNvPr>
          <p:cNvSpPr/>
          <p:nvPr/>
        </p:nvSpPr>
        <p:spPr>
          <a:xfrm>
            <a:off x="-50800" y="1663185"/>
            <a:ext cx="5588000" cy="3505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6D88-D53D-4A4F-A015-523B7448E415}"/>
              </a:ext>
            </a:extLst>
          </p:cNvPr>
          <p:cNvSpPr txBox="1"/>
          <p:nvPr/>
        </p:nvSpPr>
        <p:spPr>
          <a:xfrm>
            <a:off x="5981700" y="1751989"/>
            <a:ext cx="531495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obrigatório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máscaras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públicos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escolas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comércio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outros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fechados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múltiplas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3356F-422B-F846-821F-B4BE7F99EFF3}"/>
              </a:ext>
            </a:extLst>
          </p:cNvPr>
          <p:cNvSpPr txBox="1"/>
          <p:nvPr/>
        </p:nvSpPr>
        <p:spPr>
          <a:xfrm>
            <a:off x="5981700" y="4588443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Decisões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reavaliadas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cada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15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F7A758E-EC75-0F41-BFDA-162817E0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" y="2742271"/>
            <a:ext cx="946154" cy="9461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76ED8D1-C23B-C448-8BD6-2DAE75382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9C604-82C5-264A-BEA8-3F5E3F5CE2FF}"/>
              </a:ext>
            </a:extLst>
          </p:cNvPr>
          <p:cNvSpPr txBox="1"/>
          <p:nvPr/>
        </p:nvSpPr>
        <p:spPr>
          <a:xfrm>
            <a:off x="5981700" y="3492500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Lotação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máxima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5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 100m</a:t>
            </a:r>
            <a:r>
              <a:rPr lang="en-US" sz="2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instalações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fechadas</a:t>
            </a:r>
            <a:endParaRPr lang="en-US" sz="2500" baseline="30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ECAC7D0-235D-E74B-9CC1-5440DB99C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23819" y="2245300"/>
            <a:ext cx="374208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Regras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Gerais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1138236"/>
            <a:ext cx="5314954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Confinamento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obrigatório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vigilância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ativa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D2465-5E94-6144-8964-EA8DF4130EEF}"/>
              </a:ext>
            </a:extLst>
          </p:cNvPr>
          <p:cNvSpPr txBox="1"/>
          <p:nvPr/>
        </p:nvSpPr>
        <p:spPr>
          <a:xfrm>
            <a:off x="6096000" y="2389369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cívico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recolhimento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domiciliário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C6AAA-7FEB-1743-8F1F-20D36B6FEDF8}"/>
              </a:ext>
            </a:extLst>
          </p:cNvPr>
          <p:cNvSpPr txBox="1"/>
          <p:nvPr/>
        </p:nvSpPr>
        <p:spPr>
          <a:xfrm>
            <a:off x="6096000" y="3354839"/>
            <a:ext cx="5314954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Proibição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eventos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ajuntamentos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10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0E1E39-8F37-6449-8827-904B69ED8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286750-54C7-C64E-8AA5-59C6211EEB4D}"/>
              </a:ext>
            </a:extLst>
          </p:cNvPr>
          <p:cNvSpPr txBox="1"/>
          <p:nvPr/>
        </p:nvSpPr>
        <p:spPr>
          <a:xfrm>
            <a:off x="6072816" y="4788481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Funerais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com 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presença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familiares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-152400" y="-69850"/>
            <a:ext cx="12623800" cy="699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1743536" y="2813447"/>
            <a:ext cx="95177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I. </a:t>
            </a:r>
            <a:r>
              <a:rPr lang="en-US" sz="800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Evolução</a:t>
            </a:r>
            <a:endParaRPr lang="en-US" sz="8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7936C7F-2AB2-BC4D-82F2-1A841B33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941199"/>
            <a:ext cx="2075551" cy="20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ECAC7D0-235D-E74B-9CC1-5440DB99C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516947" y="4896254"/>
            <a:ext cx="2145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30-31/05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23819" y="2245300"/>
            <a:ext cx="374208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Regras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Gerais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D2465-5E94-6144-8964-EA8DF4130EEF}"/>
              </a:ext>
            </a:extLst>
          </p:cNvPr>
          <p:cNvSpPr txBox="1"/>
          <p:nvPr/>
        </p:nvSpPr>
        <p:spPr>
          <a:xfrm>
            <a:off x="6080757" y="2659559"/>
            <a:ext cx="531495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Cerimónias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religiosas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celebrações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comunitárias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acordo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entre DGS 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confissões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religiosas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0E1E39-8F37-6449-8827-904B69ED8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EC2369D-5CDE-E040-B100-21DD3457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18030" y="2562123"/>
            <a:ext cx="374208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Transportes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Públicos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15ED07-2004-2F4C-8C79-1733A9533033}"/>
              </a:ext>
            </a:extLst>
          </p:cNvPr>
          <p:cNvSpPr txBox="1"/>
          <p:nvPr/>
        </p:nvSpPr>
        <p:spPr>
          <a:xfrm>
            <a:off x="6096000" y="2548686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Lotação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máxima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2/3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A1A0D-D744-8846-B4EC-647FBFA1A78C}"/>
              </a:ext>
            </a:extLst>
          </p:cNvPr>
          <p:cNvSpPr txBox="1"/>
          <p:nvPr/>
        </p:nvSpPr>
        <p:spPr>
          <a:xfrm>
            <a:off x="6112983" y="3155153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Higienização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limpeza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416A5-81C1-504F-BD04-1238D32331C7}"/>
              </a:ext>
            </a:extLst>
          </p:cNvPr>
          <p:cNvSpPr txBox="1"/>
          <p:nvPr/>
        </p:nvSpPr>
        <p:spPr>
          <a:xfrm>
            <a:off x="6096000" y="3817610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obrigatório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máscara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A622688-51C1-A84B-8543-73E469DDC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4423CBD-1055-5D48-A6E4-C312A88E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23819" y="2813447"/>
            <a:ext cx="374208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Trabalho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2592467"/>
            <a:ext cx="53149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Exercício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profissional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continua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regime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teletrabalho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sempre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que as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funções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permitam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95D9BA2-1B94-CE4C-A042-4EBA96D7C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97107A9-2C13-4640-8A39-DA639904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512137" y="4704823"/>
            <a:ext cx="2154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01/06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23819" y="2813447"/>
            <a:ext cx="374208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Trabalho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2592467"/>
            <a:ext cx="531495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Teletrabalho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parcial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com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horários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desfasados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equipas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espelho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1CD0034-3A0E-3740-9E80-DD3525A46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6E7D7E4-2031-DE41-979C-CFC3221B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697312" y="46794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18030" y="2464612"/>
            <a:ext cx="374208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Serviços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Públicos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35100"/>
            <a:ext cx="1592580" cy="2496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F5230-1B47-46E7-8ECE-5BE6DAF71640}"/>
              </a:ext>
            </a:extLst>
          </p:cNvPr>
          <p:cNvSpPr txBox="1"/>
          <p:nvPr/>
        </p:nvSpPr>
        <p:spPr>
          <a:xfrm>
            <a:off x="6166318" y="1923171"/>
            <a:ext cx="53149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Balcões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desconcentrados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atendimento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público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repartições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finanças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conservatórias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etc.)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5C5243D-EC52-9E48-BC53-6F753F8F0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D76745-5435-AB4A-96E3-A33BF29E1BEA}"/>
              </a:ext>
            </a:extLst>
          </p:cNvPr>
          <p:cNvSpPr txBox="1"/>
          <p:nvPr/>
        </p:nvSpPr>
        <p:spPr>
          <a:xfrm>
            <a:off x="6166318" y="4003495"/>
            <a:ext cx="53149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Atendimento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por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marcação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prévia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96FF9FB-2324-694D-8E57-A1C3F340F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697312" y="46794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1/06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118030" y="2464560"/>
            <a:ext cx="374208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Serviços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Públicos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35100"/>
            <a:ext cx="1592580" cy="2496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F5230-1B47-46E7-8ECE-5BE6DAF71640}"/>
              </a:ext>
            </a:extLst>
          </p:cNvPr>
          <p:cNvSpPr txBox="1"/>
          <p:nvPr/>
        </p:nvSpPr>
        <p:spPr>
          <a:xfrm>
            <a:off x="6166318" y="3234239"/>
            <a:ext cx="531495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Lojas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cidadão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AD63230-976D-A14C-95FC-9B2291961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3F6B3E47-F486-DC44-B8CD-3990A0AD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697312" y="46794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057722" y="2548072"/>
            <a:ext cx="41085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Comércio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Restauração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35100"/>
            <a:ext cx="1592580" cy="2496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55EFF-C4D8-714D-A794-CC457F389D43}"/>
              </a:ext>
            </a:extLst>
          </p:cNvPr>
          <p:cNvSpPr txBox="1"/>
          <p:nvPr/>
        </p:nvSpPr>
        <p:spPr>
          <a:xfrm>
            <a:off x="6166318" y="3429000"/>
            <a:ext cx="5314954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Estabelecimentos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prestação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serviços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higiene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cabeleireiros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barbeiros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manicures, pedicures 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similares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por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prévia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68F2C6-8E58-7F48-80AE-3916B3280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87D100-48A4-F249-B0B6-8C1E92A4751E}"/>
              </a:ext>
            </a:extLst>
          </p:cNvPr>
          <p:cNvSpPr txBox="1"/>
          <p:nvPr/>
        </p:nvSpPr>
        <p:spPr>
          <a:xfrm>
            <a:off x="6183084" y="2484828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Livrarias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comércio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automóvel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independentemente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área</a:t>
            </a:r>
            <a:endParaRPr lang="en-US" sz="2500" baseline="30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DD36EA-CEA9-4740-B738-3CB1D71DA7A1}"/>
              </a:ext>
            </a:extLst>
          </p:cNvPr>
          <p:cNvSpPr txBox="1"/>
          <p:nvPr/>
        </p:nvSpPr>
        <p:spPr>
          <a:xfrm>
            <a:off x="6183084" y="1521790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Comércio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local: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lojas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 porta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aberta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até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200m</a:t>
            </a:r>
            <a:r>
              <a:rPr lang="en-US" sz="2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21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0BBC20B-3D7B-3B45-AF88-588411CB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512137" y="4704823"/>
            <a:ext cx="2154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18/05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1948522"/>
            <a:ext cx="5314954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Lojas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 porta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aberta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até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400m</a:t>
            </a:r>
            <a:r>
              <a:rPr lang="en-US" sz="2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PT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 partes de lojas até 400 m</a:t>
            </a:r>
            <a:r>
              <a:rPr lang="pt-PT" sz="25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PT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maiores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decisão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da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autarquia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5ED07-2004-2F4C-8C79-1733A9533033}"/>
              </a:ext>
            </a:extLst>
          </p:cNvPr>
          <p:cNvSpPr txBox="1"/>
          <p:nvPr/>
        </p:nvSpPr>
        <p:spPr>
          <a:xfrm>
            <a:off x="6096000" y="3684690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Restaurantes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cafés 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pastelarias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lotação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A1A0D-D744-8846-B4EC-647FBFA1A78C}"/>
              </a:ext>
            </a:extLst>
          </p:cNvPr>
          <p:cNvSpPr txBox="1"/>
          <p:nvPr/>
        </p:nvSpPr>
        <p:spPr>
          <a:xfrm>
            <a:off x="6096000" y="4589032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Esplanadas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7BB75D0-D037-904C-9DF2-7DE37E58D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978300-7339-3F47-A41C-381421384845}"/>
              </a:ext>
            </a:extLst>
          </p:cNvPr>
          <p:cNvSpPr txBox="1"/>
          <p:nvPr/>
        </p:nvSpPr>
        <p:spPr>
          <a:xfrm>
            <a:off x="2057722" y="2548072"/>
            <a:ext cx="41085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Comércio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Restauração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9CC924D-5E6A-2C41-9BAC-7A339DBD3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1/06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2895100"/>
            <a:ext cx="53149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Lojas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área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superior a 400m</a:t>
            </a:r>
            <a:r>
              <a:rPr lang="en-US" sz="2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537424F-9EC2-5546-927D-3D8F6E412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FB3F28-BFB3-674B-BD5E-6CBD2764FABE}"/>
              </a:ext>
            </a:extLst>
          </p:cNvPr>
          <p:cNvSpPr txBox="1"/>
          <p:nvPr/>
        </p:nvSpPr>
        <p:spPr>
          <a:xfrm>
            <a:off x="2057722" y="2548072"/>
            <a:ext cx="41085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Comércio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Restauração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A2AF4-DE6F-8744-9644-4C9DB0C0BC18}"/>
              </a:ext>
            </a:extLst>
          </p:cNvPr>
          <p:cNvSpPr txBox="1"/>
          <p:nvPr/>
        </p:nvSpPr>
        <p:spPr>
          <a:xfrm>
            <a:off x="6096000" y="3568200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Lojas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inseridas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comerciais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F242AB0-4C1D-D243-B649-363FD492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512137" y="4704823"/>
            <a:ext cx="2154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073019" y="2167730"/>
            <a:ext cx="37420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Escolas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Equipamentos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Sociais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1853638"/>
            <a:ext cx="5314954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11º/12º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2º e 3º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ofertas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formativas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(10h - 17h)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5ED07-2004-2F4C-8C79-1733A9533033}"/>
              </a:ext>
            </a:extLst>
          </p:cNvPr>
          <p:cNvSpPr txBox="1"/>
          <p:nvPr/>
        </p:nvSpPr>
        <p:spPr>
          <a:xfrm>
            <a:off x="6096000" y="4363003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Creches (com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opção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apoio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família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A1A0D-D744-8846-B4EC-647FBFA1A78C}"/>
              </a:ext>
            </a:extLst>
          </p:cNvPr>
          <p:cNvSpPr txBox="1"/>
          <p:nvPr/>
        </p:nvSpPr>
        <p:spPr>
          <a:xfrm>
            <a:off x="6096000" y="3244948"/>
            <a:ext cx="53149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Equipamentos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área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deficiência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8B74120-7373-8D4A-BAF8-80F3106E1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1">
            <a:extLst>
              <a:ext uri="{FF2B5EF4-FFF2-40B4-BE49-F238E27FC236}">
                <a16:creationId xmlns:a16="http://schemas.microsoft.com/office/drawing/2014/main" id="{E596CD13-568D-4525-B64A-332A8527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12282"/>
              </p:ext>
            </p:extLst>
          </p:nvPr>
        </p:nvGraphicFramePr>
        <p:xfrm>
          <a:off x="1441698" y="392352"/>
          <a:ext cx="9308603" cy="607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0F28F4-A2F2-B144-8095-9C2C672EF88B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57162-7667-D043-B292-ABB8C24FF361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Comparação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curva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exponencial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/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Crescimento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efetivo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0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D4CEA67-34EF-1A44-9A71-E419F8EA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1/06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073019" y="2167730"/>
            <a:ext cx="37420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Escolas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Equipamentos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Sociais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2279382"/>
            <a:ext cx="53149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5ED07-2004-2F4C-8C79-1733A9533033}"/>
              </a:ext>
            </a:extLst>
          </p:cNvPr>
          <p:cNvSpPr txBox="1"/>
          <p:nvPr/>
        </p:nvSpPr>
        <p:spPr>
          <a:xfrm>
            <a:off x="6096000" y="3118988"/>
            <a:ext cx="53149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-escolar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A1A0D-D744-8846-B4EC-647FBFA1A78C}"/>
              </a:ext>
            </a:extLst>
          </p:cNvPr>
          <p:cNvSpPr txBox="1"/>
          <p:nvPr/>
        </p:nvSpPr>
        <p:spPr>
          <a:xfrm>
            <a:off x="6096000" y="3953421"/>
            <a:ext cx="53149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ATLs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40E92B6-3125-0749-9965-0CBCFE7E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42B67A1-824D-9C4D-8FC9-188F7DC6F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4/05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3149513"/>
            <a:ext cx="531495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Bibliotecas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arquivos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800A802-ACA6-9249-8C52-557230FDB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FD40B3-DF90-F34F-90DC-7D112D2A9866}"/>
              </a:ext>
            </a:extLst>
          </p:cNvPr>
          <p:cNvSpPr txBox="1"/>
          <p:nvPr/>
        </p:nvSpPr>
        <p:spPr>
          <a:xfrm>
            <a:off x="2073019" y="2957581"/>
            <a:ext cx="374208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Cultura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B88AD88-2942-AF48-AFBD-73DE8BFE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512137" y="4704823"/>
            <a:ext cx="2154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18/05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2505670"/>
            <a:ext cx="53149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Museus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monumentos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palácios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galerias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arte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salas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exposições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similares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AF12B44-0C95-D94B-A74D-B579C6D45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93706C-9541-FD41-934A-C6D30A11AB4D}"/>
              </a:ext>
            </a:extLst>
          </p:cNvPr>
          <p:cNvSpPr txBox="1"/>
          <p:nvPr/>
        </p:nvSpPr>
        <p:spPr>
          <a:xfrm>
            <a:off x="2073019" y="2957581"/>
            <a:ext cx="374208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Cultura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D93374C-EE1C-3C42-AB2C-60D14A3F1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1/06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2396499"/>
            <a:ext cx="531495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Cinemas,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teatros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salas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espetáculos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auditórios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(com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lugares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marcados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lotação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reduzida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distanciamento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físico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DAEF898-E5D2-4E48-A574-3FCA3F4E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B5125-F2BD-2047-8E11-A86F95D558BE}"/>
              </a:ext>
            </a:extLst>
          </p:cNvPr>
          <p:cNvSpPr txBox="1"/>
          <p:nvPr/>
        </p:nvSpPr>
        <p:spPr>
          <a:xfrm>
            <a:off x="2073019" y="2957581"/>
            <a:ext cx="374208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Cultura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A659771-383B-AB4A-80B0-0F74E6C7F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717321" y="4704823"/>
            <a:ext cx="1744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5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4/05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4181-0C70-4451-B389-DFC057B17576}"/>
              </a:ext>
            </a:extLst>
          </p:cNvPr>
          <p:cNvSpPr txBox="1"/>
          <p:nvPr/>
        </p:nvSpPr>
        <p:spPr>
          <a:xfrm>
            <a:off x="2073019" y="2926463"/>
            <a:ext cx="374208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Desporto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CB1026-21B9-E042-9A34-CDAA3C2F364C}"/>
              </a:ext>
            </a:extLst>
          </p:cNvPr>
          <p:cNvSpPr txBox="1"/>
          <p:nvPr/>
        </p:nvSpPr>
        <p:spPr>
          <a:xfrm>
            <a:off x="6096000" y="2505670"/>
            <a:ext cx="53149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Prática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desportos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individuais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livre (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utilização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balneários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piscinas)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87C1A15-515D-BA48-823B-3FB19622B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3E30641-89B3-F44D-AC22-75EF6EBAC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A5101-B6E2-4998-A951-E66CCBFC13FE}"/>
              </a:ext>
            </a:extLst>
          </p:cNvPr>
          <p:cNvSpPr txBox="1"/>
          <p:nvPr/>
        </p:nvSpPr>
        <p:spPr>
          <a:xfrm>
            <a:off x="1516946" y="4896410"/>
            <a:ext cx="2145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30-31/05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B94CA0-3B41-40AC-88E2-B80222CDB889}"/>
              </a:ext>
            </a:extLst>
          </p:cNvPr>
          <p:cNvSpPr/>
          <p:nvPr/>
        </p:nvSpPr>
        <p:spPr>
          <a:xfrm flipH="1">
            <a:off x="0" y="1647826"/>
            <a:ext cx="5604516" cy="3562350"/>
          </a:xfrm>
          <a:custGeom>
            <a:avLst/>
            <a:gdLst>
              <a:gd name="connsiteX0" fmla="*/ 4457701 w 6096001"/>
              <a:gd name="connsiteY0" fmla="*/ 3502026 h 3562350"/>
              <a:gd name="connsiteX1" fmla="*/ 6096001 w 6096001"/>
              <a:gd name="connsiteY1" fmla="*/ 3502026 h 3562350"/>
              <a:gd name="connsiteX2" fmla="*/ 6096001 w 6096001"/>
              <a:gd name="connsiteY2" fmla="*/ 3562350 h 3562350"/>
              <a:gd name="connsiteX3" fmla="*/ 4457701 w 6096001"/>
              <a:gd name="connsiteY3" fmla="*/ 3562350 h 3562350"/>
              <a:gd name="connsiteX4" fmla="*/ 0 w 6096001"/>
              <a:gd name="connsiteY4" fmla="*/ 0 h 3562350"/>
              <a:gd name="connsiteX5" fmla="*/ 6096001 w 6096001"/>
              <a:gd name="connsiteY5" fmla="*/ 0 h 3562350"/>
              <a:gd name="connsiteX6" fmla="*/ 6096001 w 6096001"/>
              <a:gd name="connsiteY6" fmla="*/ 60324 h 3562350"/>
              <a:gd name="connsiteX7" fmla="*/ 69850 w 6096001"/>
              <a:gd name="connsiteY7" fmla="*/ 60324 h 3562350"/>
              <a:gd name="connsiteX8" fmla="*/ 69850 w 6096001"/>
              <a:gd name="connsiteY8" fmla="*/ 3502026 h 3562350"/>
              <a:gd name="connsiteX9" fmla="*/ 2164081 w 6096001"/>
              <a:gd name="connsiteY9" fmla="*/ 3502026 h 3562350"/>
              <a:gd name="connsiteX10" fmla="*/ 2164081 w 6096001"/>
              <a:gd name="connsiteY10" fmla="*/ 3562350 h 3562350"/>
              <a:gd name="connsiteX11" fmla="*/ 0 w 6096001"/>
              <a:gd name="connsiteY11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3562350">
                <a:moveTo>
                  <a:pt x="4457701" y="3502026"/>
                </a:moveTo>
                <a:lnTo>
                  <a:pt x="6096001" y="3502026"/>
                </a:lnTo>
                <a:lnTo>
                  <a:pt x="6096001" y="3562350"/>
                </a:lnTo>
                <a:lnTo>
                  <a:pt x="4457701" y="3562350"/>
                </a:ln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0324"/>
                </a:lnTo>
                <a:lnTo>
                  <a:pt x="69850" y="60324"/>
                </a:lnTo>
                <a:lnTo>
                  <a:pt x="69850" y="3502026"/>
                </a:lnTo>
                <a:lnTo>
                  <a:pt x="2164081" y="3502026"/>
                </a:lnTo>
                <a:lnTo>
                  <a:pt x="2164081" y="3562350"/>
                </a:lnTo>
                <a:lnTo>
                  <a:pt x="0" y="3562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289561" y="1417320"/>
            <a:ext cx="159258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C484D30-D182-0049-943E-2D73E1EA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" y="2741047"/>
            <a:ext cx="750245" cy="95485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F8345FB-1710-5B40-93B0-230A09DD5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01" y="5693001"/>
            <a:ext cx="1867800" cy="944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298F3-DFF0-4247-B55E-7FF0EDC7D1C5}"/>
              </a:ext>
            </a:extLst>
          </p:cNvPr>
          <p:cNvSpPr txBox="1"/>
          <p:nvPr/>
        </p:nvSpPr>
        <p:spPr>
          <a:xfrm>
            <a:off x="2073019" y="2926463"/>
            <a:ext cx="374208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Desporto</a:t>
            </a:r>
            <a:endParaRPr lang="en-US" sz="5500" dirty="0">
              <a:solidFill>
                <a:schemeClr val="tx1">
                  <a:lumMod val="85000"/>
                  <a:lumOff val="1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10A4D-D172-034E-8CE7-7EFDE7EEE33B}"/>
              </a:ext>
            </a:extLst>
          </p:cNvPr>
          <p:cNvSpPr txBox="1"/>
          <p:nvPr/>
        </p:nvSpPr>
        <p:spPr>
          <a:xfrm>
            <a:off x="6096000" y="2741047"/>
            <a:ext cx="531495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PT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Futebol: Competições oficiais da 1.ª Liga de Futebol e Taça de Portugal</a:t>
            </a:r>
            <a:endParaRPr lang="en-PT" sz="3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42B4C-13EF-4DD9-A310-19E78FC0F1F5}"/>
              </a:ext>
            </a:extLst>
          </p:cNvPr>
          <p:cNvSpPr/>
          <p:nvPr/>
        </p:nvSpPr>
        <p:spPr>
          <a:xfrm>
            <a:off x="-152400" y="-69850"/>
            <a:ext cx="12623800" cy="699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7936C7F-2AB2-BC4D-82F2-1A841B33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941199"/>
            <a:ext cx="2075551" cy="2075551"/>
          </a:xfrm>
          <a:prstGeom prst="rect">
            <a:avLst/>
          </a:prstGeom>
        </p:spPr>
      </p:pic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17981C1-8EDC-7A4F-B270-6707C0DE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69850"/>
            <a:ext cx="12623801" cy="9467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7F2A3-4BDA-4844-A067-963C9BC26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35" y="3429000"/>
            <a:ext cx="7184465" cy="84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C183B-FCDB-A947-B26E-45D227B22ED4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7084D-1B44-8C4B-BE16-390014AB3460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Risco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transmissibilidade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 Rt )</a:t>
            </a: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0D38CED0-B9A6-FA4F-AA1D-6957F79FC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02" y="1238348"/>
            <a:ext cx="8838396" cy="54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E56EA4-252E-1D41-AF56-EBAE9C23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101798"/>
            <a:ext cx="8826978" cy="5756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7E4FE3-B56D-2346-B735-5CB6CE2565F5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E9143-6A30-AC4A-A24D-11C4D01373B6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Evolução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diária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novos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casos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notificados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8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6C720-7CF4-234E-A40E-7ADD7BE611EA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055A1-93C0-BD47-8415-307A693B2900}"/>
              </a:ext>
            </a:extLst>
          </p:cNvPr>
          <p:cNvSpPr txBox="1"/>
          <p:nvPr/>
        </p:nvSpPr>
        <p:spPr>
          <a:xfrm>
            <a:off x="456722" y="467881"/>
            <a:ext cx="113288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Número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testes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realizados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vs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casos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positivos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F019A843-DC6F-D944-AC44-ABC6FA11D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550025"/>
              </p:ext>
            </p:extLst>
          </p:nvPr>
        </p:nvGraphicFramePr>
        <p:xfrm>
          <a:off x="487354" y="1112763"/>
          <a:ext cx="11217292" cy="57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288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6C720-7CF4-234E-A40E-7ADD7BE611EA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055A1-93C0-BD47-8415-307A693B2900}"/>
              </a:ext>
            </a:extLst>
          </p:cNvPr>
          <p:cNvSpPr txBox="1"/>
          <p:nvPr/>
        </p:nvSpPr>
        <p:spPr>
          <a:xfrm>
            <a:off x="456722" y="467881"/>
            <a:ext cx="113288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Percentagem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casos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positivos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relação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testes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realizados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aphicFrame>
        <p:nvGraphicFramePr>
          <p:cNvPr id="6" name="Gráfico 3">
            <a:extLst>
              <a:ext uri="{FF2B5EF4-FFF2-40B4-BE49-F238E27FC236}">
                <a16:creationId xmlns:a16="http://schemas.microsoft.com/office/drawing/2014/main" id="{B846348B-4DF7-6442-A36D-0279A9AF9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452821"/>
              </p:ext>
            </p:extLst>
          </p:nvPr>
        </p:nvGraphicFramePr>
        <p:xfrm>
          <a:off x="215152" y="929546"/>
          <a:ext cx="10979321" cy="575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70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32893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graphicFrame>
        <p:nvGraphicFramePr>
          <p:cNvPr id="10" name="Gráfico 1">
            <a:extLst>
              <a:ext uri="{FF2B5EF4-FFF2-40B4-BE49-F238E27FC236}">
                <a16:creationId xmlns:a16="http://schemas.microsoft.com/office/drawing/2014/main" id="{B1765C58-5DC6-47DF-9919-FA34F78BD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11708"/>
              </p:ext>
            </p:extLst>
          </p:nvPr>
        </p:nvGraphicFramePr>
        <p:xfrm>
          <a:off x="1441698" y="698713"/>
          <a:ext cx="9308603" cy="607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B13233D-EA70-C74B-9387-9BEA0297BF99}"/>
              </a:ext>
            </a:extLst>
          </p:cNvPr>
          <p:cNvSpPr/>
          <p:nvPr/>
        </p:nvSpPr>
        <p:spPr>
          <a:xfrm>
            <a:off x="1562100" y="121873"/>
            <a:ext cx="99695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65986-443B-9949-B364-CB8C7FF8D88C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Número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casos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internados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3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E86A3-F362-5D4B-BDB7-6D36BD2CBEDE}"/>
              </a:ext>
            </a:extLst>
          </p:cNvPr>
          <p:cNvSpPr/>
          <p:nvPr/>
        </p:nvSpPr>
        <p:spPr>
          <a:xfrm>
            <a:off x="266700" y="5715000"/>
            <a:ext cx="25908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3842FC1-7D81-8144-B262-9734EA8D7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126644"/>
            <a:ext cx="8788878" cy="5731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EC6AC7-C970-B54D-9692-3A8518F39166}"/>
              </a:ext>
            </a:extLst>
          </p:cNvPr>
          <p:cNvSpPr/>
          <p:nvPr/>
        </p:nvSpPr>
        <p:spPr>
          <a:xfrm>
            <a:off x="1562100" y="121873"/>
            <a:ext cx="996950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3F066-4C51-9F4D-85CD-50C4C687A9AF}"/>
              </a:ext>
            </a:extLst>
          </p:cNvPr>
          <p:cNvSpPr txBox="1"/>
          <p:nvPr/>
        </p:nvSpPr>
        <p:spPr>
          <a:xfrm>
            <a:off x="456722" y="467881"/>
            <a:ext cx="105160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Número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internados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UCI</a:t>
            </a:r>
          </a:p>
        </p:txBody>
      </p:sp>
    </p:spTree>
    <p:extLst>
      <p:ext uri="{BB962C8B-B14F-4D97-AF65-F5344CB8AC3E}">
        <p14:creationId xmlns:p14="http://schemas.microsoft.com/office/powerpoint/2010/main" val="429333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5998"/>
      </a:accent1>
      <a:accent2>
        <a:srgbClr val="1483C7"/>
      </a:accent2>
      <a:accent3>
        <a:srgbClr val="4D9FDD"/>
      </a:accent3>
      <a:accent4>
        <a:srgbClr val="91E1F2"/>
      </a:accent4>
      <a:accent5>
        <a:srgbClr val="58C3C0"/>
      </a:accent5>
      <a:accent6>
        <a:srgbClr val="3FAFAC"/>
      </a:accent6>
      <a:hlink>
        <a:srgbClr val="0563C1"/>
      </a:hlink>
      <a:folHlink>
        <a:srgbClr val="954F72"/>
      </a:folHlink>
    </a:clrScheme>
    <a:fontScheme name="Custom 5">
      <a:majorFont>
        <a:latin typeface="Diner-Fat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1293</Words>
  <Application>Microsoft Macintosh PowerPoint</Application>
  <PresentationFormat>Widescreen</PresentationFormat>
  <Paragraphs>201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Diner-Fatt</vt:lpstr>
      <vt:lpstr>Lato</vt:lpstr>
      <vt:lpstr>Lato Medium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Raquel Ferreira de Sá Martins</cp:lastModifiedBy>
  <cp:revision>89</cp:revision>
  <dcterms:created xsi:type="dcterms:W3CDTF">2019-09-04T02:10:47Z</dcterms:created>
  <dcterms:modified xsi:type="dcterms:W3CDTF">2020-04-30T16:32:33Z</dcterms:modified>
</cp:coreProperties>
</file>